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0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Doan" initials="DD" lastIdx="6" clrIdx="0">
    <p:extLst>
      <p:ext uri="{19B8F6BF-5375-455C-9EA6-DF929625EA0E}">
        <p15:presenceInfo xmlns:p15="http://schemas.microsoft.com/office/powerpoint/2012/main" userId="S-1-5-21-4182823498-1060327879-836258659-47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74A"/>
    <a:srgbClr val="007AA4"/>
    <a:srgbClr val="5F5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76678" autoAdjust="0"/>
  </p:normalViewPr>
  <p:slideViewPr>
    <p:cSldViewPr>
      <p:cViewPr varScale="1">
        <p:scale>
          <a:sx n="57" d="100"/>
          <a:sy n="57" d="100"/>
        </p:scale>
        <p:origin x="146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835A5-A34C-449C-B10B-4CF12B32ABF7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EEC15-CE1E-4802-A749-D8BBE78D5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6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EC15-CE1E-4802-A749-D8BBE78D5B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5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EC15-CE1E-4802-A749-D8BBE78D5B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54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EC15-CE1E-4802-A749-D8BBE78D5B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85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EC15-CE1E-4802-A749-D8BBE78D5B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55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EC15-CE1E-4802-A749-D8BBE78D5B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18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EC15-CE1E-4802-A749-D8BBE78D5B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96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EC15-CE1E-4802-A749-D8BBE78D5B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70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EC15-CE1E-4802-A749-D8BBE78D5B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4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9AC8-DDCD-4BF1-9772-F5DBB1C5E9CB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9548-59A0-4E4B-8CF3-BA561EA3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2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9AC8-DDCD-4BF1-9772-F5DBB1C5E9CB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9548-59A0-4E4B-8CF3-BA561EA3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1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9AC8-DDCD-4BF1-9772-F5DBB1C5E9CB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9548-59A0-4E4B-8CF3-BA561EA3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7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9AC8-DDCD-4BF1-9772-F5DBB1C5E9CB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9548-59A0-4E4B-8CF3-BA561EA3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0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9AC8-DDCD-4BF1-9772-F5DBB1C5E9CB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9548-59A0-4E4B-8CF3-BA561EA3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9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9AC8-DDCD-4BF1-9772-F5DBB1C5E9CB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9548-59A0-4E4B-8CF3-BA561EA3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9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9AC8-DDCD-4BF1-9772-F5DBB1C5E9CB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9548-59A0-4E4B-8CF3-BA561EA3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5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9AC8-DDCD-4BF1-9772-F5DBB1C5E9CB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9548-59A0-4E4B-8CF3-BA561EA3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9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9AC8-DDCD-4BF1-9772-F5DBB1C5E9CB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9548-59A0-4E4B-8CF3-BA561EA3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6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9AC8-DDCD-4BF1-9772-F5DBB1C5E9CB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9548-59A0-4E4B-8CF3-BA561EA3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3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9AC8-DDCD-4BF1-9772-F5DBB1C5E9CB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9548-59A0-4E4B-8CF3-BA561EA3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3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69AC8-DDCD-4BF1-9772-F5DBB1C5E9CB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C9548-59A0-4E4B-8CF3-BA561EA3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7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2" y="4724400"/>
            <a:ext cx="9143999" cy="1981200"/>
          </a:xfrm>
          <a:ln w="3175">
            <a:noFill/>
          </a:ln>
        </p:spPr>
        <p:txBody>
          <a:bodyPr>
            <a:noAutofit/>
          </a:bodyPr>
          <a:lstStyle/>
          <a:p>
            <a:r>
              <a:rPr lang="en-US" sz="33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  <a:sym typeface="Sniglet"/>
                <a:rtl val="0"/>
              </a:rPr>
              <a:t>NHỮNG HÌNH THỨC TRIỂN KHAI MÔ HÌNH THƯ VIỆN</a:t>
            </a:r>
            <a:br>
              <a:rPr lang="en-US" sz="33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  <a:sym typeface="Sniglet"/>
                <a:rtl val="0"/>
              </a:rPr>
            </a:br>
            <a:r>
              <a:rPr lang="en-US" sz="4800" b="1" i="1" kern="0" dirty="0" err="1">
                <a:solidFill>
                  <a:srgbClr val="FFFF00"/>
                </a:solidFill>
                <a:latin typeface="Segoe Print" panose="02000600000000000000" pitchFamily="2" charset="0"/>
              </a:rPr>
              <a:t>t</a:t>
            </a:r>
            <a:r>
              <a:rPr lang="en-US" sz="4800" b="1" i="1" kern="0" dirty="0" err="1">
                <a:solidFill>
                  <a:srgbClr val="00B050"/>
                </a:solidFill>
                <a:latin typeface="Segoe Print" panose="02000600000000000000" pitchFamily="2" charset="0"/>
              </a:rPr>
              <a:t>h</a:t>
            </a:r>
            <a:r>
              <a:rPr lang="en-US" sz="4800" b="1" i="1" kern="0" dirty="0" err="1">
                <a:solidFill>
                  <a:srgbClr val="00B0F0"/>
                </a:solidFill>
                <a:latin typeface="Segoe Print" panose="02000600000000000000" pitchFamily="2" charset="0"/>
              </a:rPr>
              <a:t>â</a:t>
            </a:r>
            <a:r>
              <a:rPr lang="en-US" sz="4800" b="1" i="1" kern="0" dirty="0" err="1">
                <a:solidFill>
                  <a:schemeClr val="accent4">
                    <a:lumMod val="75000"/>
                  </a:schemeClr>
                </a:solidFill>
                <a:latin typeface="Segoe Print" panose="02000600000000000000" pitchFamily="2" charset="0"/>
              </a:rPr>
              <a:t>n</a:t>
            </a:r>
            <a:r>
              <a:rPr lang="en-US" sz="4800" b="1" i="1" kern="0" dirty="0">
                <a:solidFill>
                  <a:schemeClr val="accent5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en-US" sz="4800" b="1" i="1" kern="0" dirty="0" err="1">
                <a:solidFill>
                  <a:srgbClr val="00B0F0"/>
                </a:solidFill>
                <a:latin typeface="Segoe Print" panose="02000600000000000000" pitchFamily="2" charset="0"/>
              </a:rPr>
              <a:t>t</a:t>
            </a:r>
            <a:r>
              <a:rPr lang="en-US" sz="4800" b="1" i="1" kern="0" dirty="0" err="1">
                <a:solidFill>
                  <a:srgbClr val="FFFF00"/>
                </a:solidFill>
                <a:latin typeface="Segoe Print" panose="02000600000000000000" pitchFamily="2" charset="0"/>
              </a:rPr>
              <a:t>h</a:t>
            </a:r>
            <a:r>
              <a:rPr lang="en-US" sz="4800" b="1" i="1" kern="0" dirty="0" err="1">
                <a:solidFill>
                  <a:schemeClr val="accent4">
                    <a:lumMod val="75000"/>
                  </a:schemeClr>
                </a:solidFill>
                <a:latin typeface="Segoe Print" panose="02000600000000000000" pitchFamily="2" charset="0"/>
              </a:rPr>
              <a:t>i</a:t>
            </a:r>
            <a:r>
              <a:rPr lang="en-US" sz="4800" b="1" i="1" kern="0" dirty="0" err="1">
                <a:solidFill>
                  <a:srgbClr val="00B0F0"/>
                </a:solidFill>
                <a:latin typeface="Segoe Print" panose="02000600000000000000" pitchFamily="2" charset="0"/>
              </a:rPr>
              <a:t>ê</a:t>
            </a:r>
            <a:r>
              <a:rPr lang="en-US" sz="4800" b="1" i="1" kern="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̣</a:t>
            </a:r>
            <a:r>
              <a:rPr lang="en-US" sz="4800" b="1" i="1" kern="0" dirty="0" err="1">
                <a:solidFill>
                  <a:schemeClr val="accent4">
                    <a:lumMod val="75000"/>
                  </a:schemeClr>
                </a:solidFill>
                <a:latin typeface="Segoe Print" panose="02000600000000000000" pitchFamily="2" charset="0"/>
              </a:rPr>
              <a:t>n</a:t>
            </a:r>
            <a:endParaRPr lang="en-US" sz="48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"/>
          <a:stretch/>
        </p:blipFill>
        <p:spPr>
          <a:xfrm>
            <a:off x="7346329" y="33866"/>
            <a:ext cx="3321672" cy="2269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16"/>
          <a:stretch/>
        </p:blipFill>
        <p:spPr>
          <a:xfrm>
            <a:off x="1524000" y="33866"/>
            <a:ext cx="3352801" cy="22698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69" y="532118"/>
            <a:ext cx="1950999" cy="12970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r="31435" b="2228"/>
          <a:stretch/>
        </p:blipFill>
        <p:spPr>
          <a:xfrm>
            <a:off x="5058206" y="2349374"/>
            <a:ext cx="2187516" cy="22524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6" r="3807"/>
          <a:stretch/>
        </p:blipFill>
        <p:spPr>
          <a:xfrm>
            <a:off x="1524001" y="2349373"/>
            <a:ext cx="3490569" cy="22524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360" y="2349375"/>
            <a:ext cx="3378641" cy="22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7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701" y="0"/>
            <a:ext cx="1253928" cy="83363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9029" y="914400"/>
            <a:ext cx="4432126" cy="337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29029"/>
            <a:ext cx="9144000" cy="1113971"/>
          </a:xfrm>
          <a:prstGeom prst="rect">
            <a:avLst/>
          </a:prstGeom>
        </p:spPr>
        <p:txBody>
          <a:bodyPr anchor="ctr"/>
          <a:lstStyle>
            <a:lvl1pPr marL="1905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-"/>
              <a:defRPr>
                <a:solidFill>
                  <a:srgbClr val="FFFFFF"/>
                </a:solidFill>
                <a:latin typeface="+mn-lt"/>
              </a:defRPr>
            </a:lvl2pPr>
            <a:lvl3pPr marL="561975" indent="-17938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-"/>
              <a:defRPr>
                <a:solidFill>
                  <a:srgbClr val="FFFFFF"/>
                </a:solidFill>
                <a:latin typeface="+mn-lt"/>
              </a:defRPr>
            </a:lvl3pPr>
            <a:lvl4pPr marL="752475" indent="-1889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-"/>
              <a:defRPr>
                <a:solidFill>
                  <a:srgbClr val="FFFFFF"/>
                </a:solidFill>
                <a:latin typeface="+mn-lt"/>
              </a:defRPr>
            </a:lvl4pPr>
            <a:lvl5pPr marL="9620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5pPr>
            <a:lvl6pPr marL="14192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6pPr>
            <a:lvl7pPr marL="18764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7pPr>
            <a:lvl8pPr marL="23336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8pPr>
            <a:lvl9pPr marL="27908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800" kern="0" dirty="0">
                <a:solidFill>
                  <a:srgbClr val="007A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 HÌNH THƯ VIỆN THÂN </a:t>
            </a:r>
            <a:r>
              <a:rPr lang="en-US" sz="2800" kern="0" dirty="0" smtClean="0">
                <a:solidFill>
                  <a:srgbClr val="007A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THIỆN CỦA </a:t>
            </a:r>
            <a:r>
              <a:rPr lang="en-US" sz="2800" kern="0" dirty="0">
                <a:solidFill>
                  <a:srgbClr val="007A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ROOM TO READ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08" t="3330" r="-2" b="374"/>
          <a:stretch/>
        </p:blipFill>
        <p:spPr>
          <a:xfrm>
            <a:off x="762000" y="1600200"/>
            <a:ext cx="1713230" cy="982638"/>
          </a:xfrm>
          <a:prstGeom prst="rect">
            <a:avLst/>
          </a:prstGeom>
        </p:spPr>
      </p:pic>
      <p:sp>
        <p:nvSpPr>
          <p:cNvPr id="10" name="Shape 523"/>
          <p:cNvSpPr txBox="1"/>
          <p:nvPr/>
        </p:nvSpPr>
        <p:spPr>
          <a:xfrm>
            <a:off x="895350" y="1695450"/>
            <a:ext cx="1447800" cy="779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" b="1" dirty="0">
                <a:solidFill>
                  <a:srgbClr val="FAA7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Dosis"/>
              </a:rPr>
              <a:t>CƠ SỞ VẬT CHẤT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08" t="3330" r="-2" b="374"/>
          <a:stretch/>
        </p:blipFill>
        <p:spPr>
          <a:xfrm>
            <a:off x="10363200" y="1143000"/>
            <a:ext cx="1713230" cy="982638"/>
          </a:xfrm>
          <a:prstGeom prst="rect">
            <a:avLst/>
          </a:prstGeom>
        </p:spPr>
      </p:pic>
      <p:sp>
        <p:nvSpPr>
          <p:cNvPr id="13" name="Shape 523"/>
          <p:cNvSpPr txBox="1"/>
          <p:nvPr/>
        </p:nvSpPr>
        <p:spPr>
          <a:xfrm>
            <a:off x="10501086" y="1266372"/>
            <a:ext cx="1456920" cy="752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Dosis"/>
              </a:rPr>
              <a:t>THÁI ĐỘ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08" t="3330" r="-2" b="374"/>
          <a:stretch/>
        </p:blipFill>
        <p:spPr>
          <a:xfrm>
            <a:off x="9144000" y="4876800"/>
            <a:ext cx="2235957" cy="982638"/>
          </a:xfrm>
          <a:prstGeom prst="rect">
            <a:avLst/>
          </a:prstGeom>
        </p:spPr>
      </p:pic>
      <p:sp>
        <p:nvSpPr>
          <p:cNvPr id="15" name="Shape 523"/>
          <p:cNvSpPr txBox="1"/>
          <p:nvPr/>
        </p:nvSpPr>
        <p:spPr>
          <a:xfrm>
            <a:off x="9259035" y="4983315"/>
            <a:ext cx="1921703" cy="7796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Dosis"/>
              </a:rPr>
              <a:t>HỆ THỐNG VÀ HOẠT ĐỘNG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9840604" cy="509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701" y="0"/>
            <a:ext cx="1253928" cy="83363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9029" y="914400"/>
            <a:ext cx="4432126" cy="337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29029"/>
            <a:ext cx="9144000" cy="1113971"/>
          </a:xfrm>
          <a:prstGeom prst="rect">
            <a:avLst/>
          </a:prstGeom>
        </p:spPr>
        <p:txBody>
          <a:bodyPr anchor="ctr"/>
          <a:lstStyle>
            <a:lvl1pPr marL="1905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-"/>
              <a:defRPr>
                <a:solidFill>
                  <a:srgbClr val="FFFFFF"/>
                </a:solidFill>
                <a:latin typeface="+mn-lt"/>
              </a:defRPr>
            </a:lvl2pPr>
            <a:lvl3pPr marL="561975" indent="-17938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-"/>
              <a:defRPr>
                <a:solidFill>
                  <a:srgbClr val="FFFFFF"/>
                </a:solidFill>
                <a:latin typeface="+mn-lt"/>
              </a:defRPr>
            </a:lvl3pPr>
            <a:lvl4pPr marL="752475" indent="-1889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-"/>
              <a:defRPr>
                <a:solidFill>
                  <a:srgbClr val="FFFFFF"/>
                </a:solidFill>
                <a:latin typeface="+mn-lt"/>
              </a:defRPr>
            </a:lvl4pPr>
            <a:lvl5pPr marL="9620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5pPr>
            <a:lvl6pPr marL="14192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6pPr>
            <a:lvl7pPr marL="18764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7pPr>
            <a:lvl8pPr marL="23336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8pPr>
            <a:lvl9pPr marL="27908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800" kern="0" dirty="0" smtClean="0">
                <a:solidFill>
                  <a:srgbClr val="007A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CÙNG HƯỚNG TỚI MỤC TIÊU LỚN</a:t>
            </a:r>
            <a:endParaRPr lang="en-US" sz="2800" kern="0" dirty="0">
              <a:solidFill>
                <a:srgbClr val="007AA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3200" y="1073813"/>
            <a:ext cx="2857500" cy="2024987"/>
            <a:chOff x="586854" y="1132764"/>
            <a:chExt cx="3957850" cy="135112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108" t="3330" r="-2" b="374"/>
            <a:stretch/>
          </p:blipFill>
          <p:spPr>
            <a:xfrm>
              <a:off x="586854" y="1132764"/>
              <a:ext cx="3957850" cy="1351129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Shape 523"/>
            <p:cNvSpPr txBox="1"/>
            <p:nvPr/>
          </p:nvSpPr>
          <p:spPr>
            <a:xfrm>
              <a:off x="817706" y="1230838"/>
              <a:ext cx="3498322" cy="112734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600"/>
                </a:spcBef>
                <a:buNone/>
              </a:pPr>
              <a:r>
                <a:rPr lang="en" sz="1800" b="1" dirty="0" smtClean="0">
                  <a:solidFill>
                    <a:srgbClr val="92D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Dosis"/>
                </a:rPr>
                <a:t>TỔNG SỐ </a:t>
              </a:r>
            </a:p>
            <a:p>
              <a:pPr lvl="0" algn="ctr" rtl="0">
                <a:spcBef>
                  <a:spcPts val="600"/>
                </a:spcBef>
                <a:buNone/>
              </a:pPr>
              <a:r>
                <a:rPr lang="en" sz="1800" b="1" dirty="0" smtClean="0">
                  <a:solidFill>
                    <a:srgbClr val="92D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Dosis"/>
                </a:rPr>
                <a:t>TRƯỜNG TIỂU HỌC </a:t>
              </a:r>
            </a:p>
            <a:p>
              <a:pPr lvl="0" algn="ctr" rtl="0">
                <a:spcBef>
                  <a:spcPts val="600"/>
                </a:spcBef>
                <a:buNone/>
              </a:pPr>
              <a:r>
                <a:rPr lang="en" sz="1800" b="1" dirty="0" smtClean="0">
                  <a:solidFill>
                    <a:srgbClr val="92D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Dosis"/>
                </a:rPr>
                <a:t>CẢ NƯỚC </a:t>
              </a:r>
              <a:r>
                <a:rPr lang="en" sz="3600" b="1" dirty="0" smtClean="0">
                  <a:solidFill>
                    <a:srgbClr val="92D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Dosis"/>
                </a:rPr>
                <a:t>15.408</a:t>
              </a:r>
              <a:endParaRPr lang="en" sz="36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Dosis"/>
              </a:endParaRPr>
            </a:p>
          </p:txBody>
        </p:sp>
      </p:grpSp>
      <p:sp>
        <p:nvSpPr>
          <p:cNvPr id="20" name="Oval 19"/>
          <p:cNvSpPr/>
          <p:nvPr/>
        </p:nvSpPr>
        <p:spPr bwMode="auto">
          <a:xfrm>
            <a:off x="3478891" y="1040453"/>
            <a:ext cx="4852309" cy="4724224"/>
          </a:xfrm>
          <a:prstGeom prst="ellipse">
            <a:avLst/>
          </a:prstGeom>
          <a:pattFill prst="wdDnDiag">
            <a:fgClr>
              <a:srgbClr val="007AA4"/>
            </a:fgClr>
            <a:bgClr>
              <a:schemeClr val="bg1"/>
            </a:bgClr>
          </a:pattFill>
          <a:ln w="152400" cap="flat" cmpd="sng" algn="ctr">
            <a:solidFill>
              <a:srgbClr val="007AA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Isosceles Triangle 20"/>
          <p:cNvSpPr/>
          <p:nvPr/>
        </p:nvSpPr>
        <p:spPr bwMode="auto">
          <a:xfrm rot="15974540">
            <a:off x="6827025" y="2050130"/>
            <a:ext cx="692806" cy="2475789"/>
          </a:xfrm>
          <a:prstGeom prst="triangle">
            <a:avLst>
              <a:gd name="adj" fmla="val 40031"/>
            </a:avLst>
          </a:prstGeom>
          <a:pattFill prst="ltDnDiag">
            <a:fgClr>
              <a:srgbClr val="97B14B"/>
            </a:fgClr>
            <a:bgClr>
              <a:schemeClr val="bg1"/>
            </a:bgClr>
          </a:pattFill>
          <a:ln w="114300" cap="flat" cmpd="sng" algn="ctr">
            <a:solidFill>
              <a:srgbClr val="97B14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03603" y="4078786"/>
            <a:ext cx="2312597" cy="1458414"/>
            <a:chOff x="10014745" y="97810"/>
            <a:chExt cx="2281887" cy="149897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/>
            <a:srcRect l="108" t="3330" r="-2" b="374"/>
            <a:stretch/>
          </p:blipFill>
          <p:spPr>
            <a:xfrm>
              <a:off x="10014745" y="97810"/>
              <a:ext cx="2281887" cy="1498978"/>
            </a:xfrm>
            <a:prstGeom prst="rect">
              <a:avLst/>
            </a:prstGeom>
          </p:spPr>
        </p:pic>
        <p:sp>
          <p:nvSpPr>
            <p:cNvPr id="24" name="Shape 523"/>
            <p:cNvSpPr txBox="1"/>
            <p:nvPr/>
          </p:nvSpPr>
          <p:spPr>
            <a:xfrm>
              <a:off x="10206864" y="248201"/>
              <a:ext cx="1914329" cy="1172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" b="1" dirty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Dosis"/>
                </a:rPr>
                <a:t>CÒN LẠI</a:t>
              </a:r>
            </a:p>
            <a:p>
              <a:pPr algn="ctr">
                <a:spcBef>
                  <a:spcPts val="600"/>
                </a:spcBef>
              </a:pPr>
              <a:r>
                <a:rPr lang="en" sz="3600" b="1" dirty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Dosis"/>
                </a:rPr>
                <a:t>13.502</a:t>
              </a:r>
              <a:endParaRPr lang="en" sz="36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Dosi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839200" y="1371600"/>
            <a:ext cx="3204949" cy="1351129"/>
            <a:chOff x="586854" y="1132764"/>
            <a:chExt cx="3204949" cy="135112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/>
            <a:srcRect l="108" t="3330" r="-2" b="374"/>
            <a:stretch/>
          </p:blipFill>
          <p:spPr>
            <a:xfrm>
              <a:off x="586854" y="1132764"/>
              <a:ext cx="3204949" cy="1351129"/>
            </a:xfrm>
            <a:prstGeom prst="rect">
              <a:avLst/>
            </a:prstGeom>
          </p:spPr>
        </p:pic>
        <p:sp>
          <p:nvSpPr>
            <p:cNvPr id="27" name="Shape 523"/>
            <p:cNvSpPr txBox="1"/>
            <p:nvPr/>
          </p:nvSpPr>
          <p:spPr>
            <a:xfrm>
              <a:off x="754068" y="1270002"/>
              <a:ext cx="2866272" cy="10819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" b="1" dirty="0">
                  <a:solidFill>
                    <a:srgbClr val="92D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Dosis"/>
                </a:rPr>
                <a:t>THƯ VIỆN NHÂN RỘNG</a:t>
              </a:r>
            </a:p>
            <a:p>
              <a:pPr algn="ctr">
                <a:spcBef>
                  <a:spcPts val="600"/>
                </a:spcBef>
              </a:pPr>
              <a:r>
                <a:rPr lang="en" sz="3600" b="1" dirty="0">
                  <a:solidFill>
                    <a:srgbClr val="92D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Dosis"/>
                </a:rPr>
                <a:t> 558</a:t>
              </a:r>
              <a:endParaRPr lang="en" sz="36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Dosi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077200" y="5105400"/>
            <a:ext cx="3962400" cy="1351129"/>
            <a:chOff x="607514" y="5399394"/>
            <a:chExt cx="3393742" cy="135112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/>
            <a:srcRect l="108" t="3330" r="-2" b="374"/>
            <a:stretch/>
          </p:blipFill>
          <p:spPr>
            <a:xfrm>
              <a:off x="607514" y="5399394"/>
              <a:ext cx="3393742" cy="1351129"/>
            </a:xfrm>
            <a:prstGeom prst="rect">
              <a:avLst/>
            </a:prstGeom>
          </p:spPr>
        </p:pic>
        <p:sp>
          <p:nvSpPr>
            <p:cNvPr id="30" name="Shape 523"/>
            <p:cNvSpPr txBox="1"/>
            <p:nvPr/>
          </p:nvSpPr>
          <p:spPr>
            <a:xfrm>
              <a:off x="803307" y="5566308"/>
              <a:ext cx="3015543" cy="994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600"/>
                </a:spcBef>
                <a:buNone/>
              </a:pPr>
              <a:r>
                <a:rPr lang="en" b="1" dirty="0" smtClean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Dosis"/>
                </a:rPr>
                <a:t>ROOM TO READ </a:t>
              </a:r>
              <a:r>
                <a:rPr lang="en" sz="1800" b="1" dirty="0" smtClean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Dosis"/>
                </a:rPr>
                <a:t>THIẾT LẬP</a:t>
              </a:r>
            </a:p>
            <a:p>
              <a:pPr lvl="0" algn="ctr" rtl="0">
                <a:spcBef>
                  <a:spcPts val="600"/>
                </a:spcBef>
                <a:buNone/>
              </a:pPr>
              <a:r>
                <a:rPr lang="en" sz="3600" b="1" dirty="0" smtClean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Dosis"/>
                </a:rPr>
                <a:t> 1.357</a:t>
              </a:r>
              <a:endParaRPr lang="en" sz="36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Dosis"/>
              </a:endParaRPr>
            </a:p>
          </p:txBody>
        </p:sp>
      </p:grpSp>
      <p:cxnSp>
        <p:nvCxnSpPr>
          <p:cNvPr id="31" name="Shape 642"/>
          <p:cNvCxnSpPr>
            <a:stCxn id="23" idx="3"/>
          </p:cNvCxnSpPr>
          <p:nvPr/>
        </p:nvCxnSpPr>
        <p:spPr>
          <a:xfrm flipV="1">
            <a:off x="2616200" y="3860800"/>
            <a:ext cx="2336800" cy="947193"/>
          </a:xfrm>
          <a:prstGeom prst="straightConnector1">
            <a:avLst/>
          </a:prstGeom>
          <a:noFill/>
          <a:ln w="19050" cap="flat" cmpd="sng">
            <a:solidFill>
              <a:srgbClr val="FAA74A"/>
            </a:solidFill>
            <a:prstDash val="solid"/>
            <a:round/>
            <a:headEnd type="oval" w="lg" len="lg"/>
            <a:tailEnd type="diamond" w="lg" len="lg"/>
          </a:ln>
        </p:spPr>
      </p:cxnSp>
      <p:cxnSp>
        <p:nvCxnSpPr>
          <p:cNvPr id="32" name="Shape 642"/>
          <p:cNvCxnSpPr>
            <a:stCxn id="29" idx="0"/>
          </p:cNvCxnSpPr>
          <p:nvPr/>
        </p:nvCxnSpPr>
        <p:spPr>
          <a:xfrm flipH="1" flipV="1">
            <a:off x="7924800" y="3276600"/>
            <a:ext cx="2133600" cy="1828800"/>
          </a:xfrm>
          <a:prstGeom prst="straightConnector1">
            <a:avLst/>
          </a:prstGeom>
          <a:noFill/>
          <a:ln w="19050" cap="flat" cmpd="sng">
            <a:solidFill>
              <a:srgbClr val="FAA74A"/>
            </a:solidFill>
            <a:prstDash val="solid"/>
            <a:round/>
            <a:headEnd type="oval" w="lg" len="lg"/>
            <a:tailEnd type="diamond" w="lg" len="lg"/>
          </a:ln>
        </p:spPr>
      </p:cxnSp>
      <p:sp>
        <p:nvSpPr>
          <p:cNvPr id="33" name="Isosceles Triangle 32"/>
          <p:cNvSpPr/>
          <p:nvPr/>
        </p:nvSpPr>
        <p:spPr bwMode="auto">
          <a:xfrm rot="15139195">
            <a:off x="6892916" y="1676206"/>
            <a:ext cx="408022" cy="2497850"/>
          </a:xfrm>
          <a:prstGeom prst="triangle">
            <a:avLst>
              <a:gd name="adj" fmla="val 47875"/>
            </a:avLst>
          </a:prstGeom>
          <a:pattFill prst="ltUpDiag">
            <a:fgClr>
              <a:srgbClr val="97B14B"/>
            </a:fgClr>
            <a:bgClr>
              <a:schemeClr val="bg1"/>
            </a:bgClr>
          </a:pattFill>
          <a:ln w="114300" cap="flat" cmpd="sng" algn="ctr">
            <a:solidFill>
              <a:srgbClr val="FAA74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4" name="Shape 642"/>
          <p:cNvCxnSpPr>
            <a:stCxn id="26" idx="1"/>
          </p:cNvCxnSpPr>
          <p:nvPr/>
        </p:nvCxnSpPr>
        <p:spPr>
          <a:xfrm flipH="1">
            <a:off x="7924800" y="2047165"/>
            <a:ext cx="914400" cy="619835"/>
          </a:xfrm>
          <a:prstGeom prst="straightConnector1">
            <a:avLst/>
          </a:prstGeom>
          <a:noFill/>
          <a:ln w="19050" cap="flat" cmpd="sng">
            <a:solidFill>
              <a:srgbClr val="FAA74A"/>
            </a:solidFill>
            <a:prstDash val="solid"/>
            <a:round/>
            <a:headEnd type="oval" w="lg" len="lg"/>
            <a:tailEnd type="diamond" w="lg" len="lg"/>
          </a:ln>
        </p:spPr>
      </p:cxnSp>
    </p:spTree>
    <p:extLst>
      <p:ext uri="{BB962C8B-B14F-4D97-AF65-F5344CB8AC3E}">
        <p14:creationId xmlns:p14="http://schemas.microsoft.com/office/powerpoint/2010/main" val="190910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701" y="0"/>
            <a:ext cx="1253928" cy="83363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1295400"/>
            <a:ext cx="4432126" cy="337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257" y="25400"/>
            <a:ext cx="9144000" cy="1113971"/>
          </a:xfrm>
          <a:prstGeom prst="rect">
            <a:avLst/>
          </a:prstGeom>
        </p:spPr>
        <p:txBody>
          <a:bodyPr anchor="ctr"/>
          <a:lstStyle>
            <a:lvl1pPr marL="1905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-"/>
              <a:defRPr>
                <a:solidFill>
                  <a:srgbClr val="FFFFFF"/>
                </a:solidFill>
                <a:latin typeface="+mn-lt"/>
              </a:defRPr>
            </a:lvl2pPr>
            <a:lvl3pPr marL="561975" indent="-17938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-"/>
              <a:defRPr>
                <a:solidFill>
                  <a:srgbClr val="FFFFFF"/>
                </a:solidFill>
                <a:latin typeface="+mn-lt"/>
              </a:defRPr>
            </a:lvl3pPr>
            <a:lvl4pPr marL="752475" indent="-1889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-"/>
              <a:defRPr>
                <a:solidFill>
                  <a:srgbClr val="FFFFFF"/>
                </a:solidFill>
                <a:latin typeface="+mn-lt"/>
              </a:defRPr>
            </a:lvl4pPr>
            <a:lvl5pPr marL="9620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5pPr>
            <a:lvl6pPr marL="14192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6pPr>
            <a:lvl7pPr marL="18764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7pPr>
            <a:lvl8pPr marL="23336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8pPr>
            <a:lvl9pPr marL="27908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800" kern="0" dirty="0" smtClean="0">
                <a:solidFill>
                  <a:srgbClr val="007A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PHÁT TRIỂN THƯ </a:t>
            </a:r>
            <a:r>
              <a:rPr lang="en-US" sz="2800" kern="0" dirty="0">
                <a:solidFill>
                  <a:srgbClr val="007A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VIỆN THÂN </a:t>
            </a:r>
            <a:r>
              <a:rPr lang="en-US" sz="2800" kern="0" dirty="0" smtClean="0">
                <a:solidFill>
                  <a:srgbClr val="007A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THIỆN PHÙ HỢP VỚI </a:t>
            </a:r>
          </a:p>
          <a:p>
            <a:pPr marL="0" indent="0">
              <a:buNone/>
              <a:defRPr/>
            </a:pPr>
            <a:r>
              <a:rPr lang="en-US" sz="2800" kern="0" dirty="0" smtClean="0">
                <a:solidFill>
                  <a:srgbClr val="007A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BỐI CẢNH ĐỊA PHƯƠNG</a:t>
            </a:r>
            <a:endParaRPr lang="en-US" sz="2800" kern="0" dirty="0">
              <a:solidFill>
                <a:srgbClr val="007AA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09600" y="1828800"/>
            <a:ext cx="2672508" cy="1208584"/>
            <a:chOff x="586854" y="1132764"/>
            <a:chExt cx="3204949" cy="135112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108" t="3330" r="-2" b="374"/>
            <a:stretch/>
          </p:blipFill>
          <p:spPr>
            <a:xfrm>
              <a:off x="586854" y="1132764"/>
              <a:ext cx="3204949" cy="1351129"/>
            </a:xfrm>
            <a:prstGeom prst="rect">
              <a:avLst/>
            </a:prstGeom>
          </p:spPr>
        </p:pic>
        <p:sp>
          <p:nvSpPr>
            <p:cNvPr id="19" name="Shape 523"/>
            <p:cNvSpPr txBox="1"/>
            <p:nvPr/>
          </p:nvSpPr>
          <p:spPr>
            <a:xfrm>
              <a:off x="808781" y="1270002"/>
              <a:ext cx="2737084" cy="1071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" b="1" dirty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Dosis"/>
                </a:rPr>
                <a:t>NHÓM 1  </a:t>
              </a:r>
            </a:p>
            <a:p>
              <a:pPr algn="ctr">
                <a:spcBef>
                  <a:spcPts val="600"/>
                </a:spcBef>
              </a:pPr>
              <a:r>
                <a:rPr lang="en" b="1" dirty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Dosis"/>
                </a:rPr>
                <a:t>TỰ NHÂN RỘNG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14400" y="4355176"/>
            <a:ext cx="3228492" cy="1436023"/>
            <a:chOff x="586854" y="1132764"/>
            <a:chExt cx="3204949" cy="135112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/>
            <a:srcRect l="108" t="3330" r="-2" b="374"/>
            <a:stretch/>
          </p:blipFill>
          <p:spPr>
            <a:xfrm>
              <a:off x="586854" y="1132764"/>
              <a:ext cx="3204949" cy="1351129"/>
            </a:xfrm>
            <a:prstGeom prst="rect">
              <a:avLst/>
            </a:prstGeom>
          </p:spPr>
        </p:pic>
        <p:sp>
          <p:nvSpPr>
            <p:cNvPr id="22" name="Shape 523"/>
            <p:cNvSpPr txBox="1"/>
            <p:nvPr/>
          </p:nvSpPr>
          <p:spPr>
            <a:xfrm>
              <a:off x="752551" y="1273747"/>
              <a:ext cx="2857112" cy="1042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600"/>
                </a:spcBef>
                <a:buNone/>
              </a:pPr>
              <a:r>
                <a:rPr lang="en" sz="1800" b="1" dirty="0" smtClean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Dosis"/>
                </a:rPr>
                <a:t>NHÓM 2</a:t>
              </a:r>
            </a:p>
            <a:p>
              <a:pPr lvl="0" algn="ctr" rtl="0">
                <a:spcBef>
                  <a:spcPts val="600"/>
                </a:spcBef>
                <a:buNone/>
              </a:pPr>
              <a:r>
                <a:rPr lang="en" sz="1800" b="1" dirty="0" smtClean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Dosis"/>
                </a:rPr>
                <a:t>TỰ THỰC HIỆN NHƯNG CẦN HỖ TRỢ</a:t>
              </a:r>
              <a:endParaRPr lang="en" sz="36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Dosi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476624" y="3974177"/>
            <a:ext cx="2422667" cy="1208584"/>
            <a:chOff x="586854" y="1132764"/>
            <a:chExt cx="3204949" cy="135112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/>
            <a:srcRect l="108" t="3330" r="-2" b="374"/>
            <a:stretch/>
          </p:blipFill>
          <p:spPr>
            <a:xfrm>
              <a:off x="586854" y="1132764"/>
              <a:ext cx="3204949" cy="1351129"/>
            </a:xfrm>
            <a:prstGeom prst="rect">
              <a:avLst/>
            </a:prstGeom>
          </p:spPr>
        </p:pic>
        <p:sp>
          <p:nvSpPr>
            <p:cNvPr id="25" name="Shape 523"/>
            <p:cNvSpPr txBox="1"/>
            <p:nvPr/>
          </p:nvSpPr>
          <p:spPr>
            <a:xfrm>
              <a:off x="679871" y="1270002"/>
              <a:ext cx="3043694" cy="111608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600"/>
                </a:spcBef>
                <a:buNone/>
              </a:pPr>
              <a:r>
                <a:rPr lang="en" sz="1800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Dosis"/>
                </a:rPr>
                <a:t>NHÓM 3 </a:t>
              </a:r>
            </a:p>
            <a:p>
              <a:pPr lvl="0" algn="ctr" rtl="0">
                <a:spcBef>
                  <a:spcPts val="600"/>
                </a:spcBef>
                <a:buNone/>
              </a:pPr>
              <a:r>
                <a:rPr lang="en" sz="1800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Dosis"/>
                </a:rPr>
                <a:t>CẦN HỖ TRỢ</a:t>
              </a:r>
              <a:endParaRPr lang="en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Dosi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727324" y="1116677"/>
            <a:ext cx="2422667" cy="1208584"/>
            <a:chOff x="586854" y="1132764"/>
            <a:chExt cx="3204949" cy="135112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/>
            <a:srcRect l="108" t="3330" r="-2" b="374"/>
            <a:stretch/>
          </p:blipFill>
          <p:spPr>
            <a:xfrm>
              <a:off x="586854" y="1132764"/>
              <a:ext cx="3204949" cy="1351129"/>
            </a:xfrm>
            <a:prstGeom prst="rect">
              <a:avLst/>
            </a:prstGeom>
          </p:spPr>
        </p:pic>
        <p:sp>
          <p:nvSpPr>
            <p:cNvPr id="28" name="Shape 523"/>
            <p:cNvSpPr txBox="1"/>
            <p:nvPr/>
          </p:nvSpPr>
          <p:spPr>
            <a:xfrm>
              <a:off x="679871" y="1270002"/>
              <a:ext cx="3043694" cy="111608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Dosis"/>
                </a:rPr>
                <a:t>NHÓM 4 </a:t>
              </a:r>
            </a:p>
            <a:p>
              <a:pPr algn="ctr">
                <a:spcBef>
                  <a:spcPts val="600"/>
                </a:spcBef>
              </a:pPr>
              <a:r>
                <a:rPr lang="en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Dosis"/>
                </a:rPr>
                <a:t>CHƯA ĐỦ ĐIỀU KIỆN</a:t>
              </a:r>
              <a:endParaRPr lang="en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Dosis"/>
              </a:endParaRPr>
            </a:p>
          </p:txBody>
        </p:sp>
      </p:grpSp>
      <p:cxnSp>
        <p:nvCxnSpPr>
          <p:cNvPr id="29" name="Shape 642"/>
          <p:cNvCxnSpPr/>
          <p:nvPr/>
        </p:nvCxnSpPr>
        <p:spPr>
          <a:xfrm flipV="1">
            <a:off x="6847991" y="1753760"/>
            <a:ext cx="901700" cy="889002"/>
          </a:xfrm>
          <a:prstGeom prst="straightConnector1">
            <a:avLst/>
          </a:prstGeom>
          <a:noFill/>
          <a:ln w="19050" cap="flat" cmpd="sng">
            <a:solidFill>
              <a:srgbClr val="FAA74A"/>
            </a:solidFill>
            <a:prstDash val="solid"/>
            <a:round/>
            <a:headEnd type="oval" w="lg" len="lg"/>
            <a:tailEnd type="diamond" w="lg" len="lg"/>
          </a:ln>
        </p:spPr>
      </p:cxnSp>
      <p:grpSp>
        <p:nvGrpSpPr>
          <p:cNvPr id="30" name="Group 29"/>
          <p:cNvGrpSpPr/>
          <p:nvPr/>
        </p:nvGrpSpPr>
        <p:grpSpPr>
          <a:xfrm>
            <a:off x="4572000" y="2209800"/>
            <a:ext cx="2839501" cy="2941001"/>
            <a:chOff x="5940909" y="1497440"/>
            <a:chExt cx="2839501" cy="2941001"/>
          </a:xfrm>
        </p:grpSpPr>
        <p:sp>
          <p:nvSpPr>
            <p:cNvPr id="31" name="Block Arc 30"/>
            <p:cNvSpPr/>
            <p:nvPr/>
          </p:nvSpPr>
          <p:spPr bwMode="auto">
            <a:xfrm rot="13951186">
              <a:off x="5820581" y="1687063"/>
              <a:ext cx="2827171" cy="2447926"/>
            </a:xfrm>
            <a:prstGeom prst="blockArc">
              <a:avLst>
                <a:gd name="adj1" fmla="val 11438829"/>
                <a:gd name="adj2" fmla="val 19151407"/>
                <a:gd name="adj3" fmla="val 17962"/>
              </a:avLst>
            </a:prstGeom>
            <a:noFill/>
            <a:ln w="63500" cap="flat" cmpd="sng" algn="ctr">
              <a:solidFill>
                <a:srgbClr val="007AA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Block Arc 31"/>
            <p:cNvSpPr/>
            <p:nvPr/>
          </p:nvSpPr>
          <p:spPr bwMode="auto">
            <a:xfrm rot="8167972" flipV="1">
              <a:off x="6075859" y="1741363"/>
              <a:ext cx="2704551" cy="2213702"/>
            </a:xfrm>
            <a:prstGeom prst="blockArc">
              <a:avLst>
                <a:gd name="adj1" fmla="val 10828062"/>
                <a:gd name="adj2" fmla="val 11468194"/>
                <a:gd name="adj3" fmla="val 18403"/>
              </a:avLst>
            </a:prstGeom>
            <a:noFill/>
            <a:ln w="63500" cap="flat" cmpd="sng" algn="ctr">
              <a:solidFill>
                <a:srgbClr val="007AA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Block Arc 32"/>
            <p:cNvSpPr/>
            <p:nvPr/>
          </p:nvSpPr>
          <p:spPr bwMode="auto">
            <a:xfrm>
              <a:off x="5940909" y="1510666"/>
              <a:ext cx="2827171" cy="2447926"/>
            </a:xfrm>
            <a:prstGeom prst="blockArc">
              <a:avLst>
                <a:gd name="adj1" fmla="val 11313643"/>
                <a:gd name="adj2" fmla="val 18319902"/>
                <a:gd name="adj3" fmla="val 17001"/>
              </a:avLst>
            </a:prstGeom>
            <a:noFill/>
            <a:ln w="63500" cap="flat" cmpd="sng" algn="ctr">
              <a:solidFill>
                <a:srgbClr val="007AA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Block Arc 33"/>
            <p:cNvSpPr/>
            <p:nvPr/>
          </p:nvSpPr>
          <p:spPr bwMode="auto">
            <a:xfrm rot="7263638">
              <a:off x="6172059" y="1938914"/>
              <a:ext cx="2827171" cy="2171883"/>
            </a:xfrm>
            <a:prstGeom prst="blockArc">
              <a:avLst>
                <a:gd name="adj1" fmla="val 11313643"/>
                <a:gd name="adj2" fmla="val 18573290"/>
                <a:gd name="adj3" fmla="val 19277"/>
              </a:avLst>
            </a:prstGeom>
            <a:noFill/>
            <a:ln w="63500" cap="flat" cmpd="sng" algn="ctr">
              <a:solidFill>
                <a:srgbClr val="007AA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35" name="Shape 642"/>
          <p:cNvCxnSpPr>
            <a:endCxn id="18" idx="3"/>
          </p:cNvCxnSpPr>
          <p:nvPr/>
        </p:nvCxnSpPr>
        <p:spPr>
          <a:xfrm flipH="1" flipV="1">
            <a:off x="3282108" y="2433092"/>
            <a:ext cx="2356692" cy="81508"/>
          </a:xfrm>
          <a:prstGeom prst="straightConnector1">
            <a:avLst/>
          </a:prstGeom>
          <a:noFill/>
          <a:ln w="19050" cap="flat" cmpd="sng">
            <a:solidFill>
              <a:srgbClr val="FAA74A"/>
            </a:solidFill>
            <a:prstDash val="solid"/>
            <a:round/>
            <a:headEnd type="oval" w="lg" len="lg"/>
            <a:tailEnd type="diamond" w="lg" len="lg"/>
          </a:ln>
        </p:spPr>
      </p:cxnSp>
      <p:cxnSp>
        <p:nvCxnSpPr>
          <p:cNvPr id="36" name="Shape 642"/>
          <p:cNvCxnSpPr/>
          <p:nvPr/>
        </p:nvCxnSpPr>
        <p:spPr>
          <a:xfrm flipH="1">
            <a:off x="4117491" y="4433460"/>
            <a:ext cx="1130300" cy="571500"/>
          </a:xfrm>
          <a:prstGeom prst="straightConnector1">
            <a:avLst/>
          </a:prstGeom>
          <a:noFill/>
          <a:ln w="19050" cap="flat" cmpd="sng">
            <a:solidFill>
              <a:srgbClr val="FAA74A"/>
            </a:solidFill>
            <a:prstDash val="solid"/>
            <a:round/>
            <a:headEnd type="oval" w="lg" len="lg"/>
            <a:tailEnd type="diamond" w="lg" len="lg"/>
          </a:ln>
        </p:spPr>
      </p:cxnSp>
      <p:cxnSp>
        <p:nvCxnSpPr>
          <p:cNvPr id="37" name="Shape 642"/>
          <p:cNvCxnSpPr>
            <a:endCxn id="24" idx="1"/>
          </p:cNvCxnSpPr>
          <p:nvPr/>
        </p:nvCxnSpPr>
        <p:spPr>
          <a:xfrm>
            <a:off x="7101991" y="3836560"/>
            <a:ext cx="1374633" cy="741909"/>
          </a:xfrm>
          <a:prstGeom prst="straightConnector1">
            <a:avLst/>
          </a:prstGeom>
          <a:noFill/>
          <a:ln w="19050" cap="flat" cmpd="sng">
            <a:solidFill>
              <a:srgbClr val="FAA74A"/>
            </a:solidFill>
            <a:prstDash val="solid"/>
            <a:round/>
            <a:headEnd type="oval" w="lg" len="lg"/>
            <a:tailEnd type="diamond" w="lg" len="lg"/>
          </a:ln>
        </p:spPr>
      </p:cxnSp>
    </p:spTree>
    <p:extLst>
      <p:ext uri="{BB962C8B-B14F-4D97-AF65-F5344CB8AC3E}">
        <p14:creationId xmlns:p14="http://schemas.microsoft.com/office/powerpoint/2010/main" val="20057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701" y="0"/>
            <a:ext cx="1253928" cy="83363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9029" y="914400"/>
            <a:ext cx="4432126" cy="337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29029"/>
            <a:ext cx="4572000" cy="809171"/>
          </a:xfrm>
          <a:prstGeom prst="rect">
            <a:avLst/>
          </a:prstGeom>
        </p:spPr>
        <p:txBody>
          <a:bodyPr anchor="ctr"/>
          <a:lstStyle>
            <a:lvl1pPr marL="1905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-"/>
              <a:defRPr>
                <a:solidFill>
                  <a:srgbClr val="FFFFFF"/>
                </a:solidFill>
                <a:latin typeface="+mn-lt"/>
              </a:defRPr>
            </a:lvl2pPr>
            <a:lvl3pPr marL="561975" indent="-17938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-"/>
              <a:defRPr>
                <a:solidFill>
                  <a:srgbClr val="FFFFFF"/>
                </a:solidFill>
                <a:latin typeface="+mn-lt"/>
              </a:defRPr>
            </a:lvl3pPr>
            <a:lvl4pPr marL="752475" indent="-1889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-"/>
              <a:defRPr>
                <a:solidFill>
                  <a:srgbClr val="FFFFFF"/>
                </a:solidFill>
                <a:latin typeface="+mn-lt"/>
              </a:defRPr>
            </a:lvl4pPr>
            <a:lvl5pPr marL="9620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5pPr>
            <a:lvl6pPr marL="14192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6pPr>
            <a:lvl7pPr marL="18764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7pPr>
            <a:lvl8pPr marL="23336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8pPr>
            <a:lvl9pPr marL="27908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800" kern="0" dirty="0" smtClean="0">
                <a:solidFill>
                  <a:srgbClr val="007A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HỖ TRỢ KỸ THUẬT</a:t>
            </a:r>
            <a:endParaRPr lang="en-US" sz="2800" kern="0" dirty="0">
              <a:solidFill>
                <a:srgbClr val="007AA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Shape 523"/>
          <p:cNvSpPr txBox="1"/>
          <p:nvPr/>
        </p:nvSpPr>
        <p:spPr>
          <a:xfrm>
            <a:off x="304800" y="1371600"/>
            <a:ext cx="2209800" cy="2743200"/>
          </a:xfrm>
          <a:prstGeom prst="rect">
            <a:avLst/>
          </a:prstGeom>
          <a:solidFill>
            <a:srgbClr val="5F564E">
              <a:alpha val="9804"/>
            </a:srgb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None/>
              <a:defRPr/>
            </a:pP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Những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trường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đủ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điều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kiện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va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̀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khả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năng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tư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̣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nhân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rộng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,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thực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hiện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với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sự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hỗ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trợ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kỹ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thuật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tư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̀ Room to Read </a:t>
            </a:r>
          </a:p>
          <a:p>
            <a:pPr lvl="0" rtl="0">
              <a:spcBef>
                <a:spcPts val="600"/>
              </a:spcBef>
              <a:buNone/>
            </a:pPr>
            <a:endParaRPr lang="en" sz="2400" dirty="0">
              <a:solidFill>
                <a:schemeClr val="accent4">
                  <a:lumMod val="75000"/>
                </a:schemeClr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  <a:sym typeface="Dosi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831298" y="706027"/>
            <a:ext cx="3286267" cy="586284"/>
            <a:chOff x="586854" y="1132764"/>
            <a:chExt cx="3204949" cy="135112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/>
            <a:srcRect l="108" t="3330" r="-2" b="374"/>
            <a:stretch/>
          </p:blipFill>
          <p:spPr>
            <a:xfrm>
              <a:off x="586854" y="1132764"/>
              <a:ext cx="3204949" cy="1351129"/>
            </a:xfrm>
            <a:prstGeom prst="rect">
              <a:avLst/>
            </a:prstGeom>
          </p:spPr>
        </p:pic>
        <p:sp>
          <p:nvSpPr>
            <p:cNvPr id="20" name="Shape 523"/>
            <p:cNvSpPr txBox="1"/>
            <p:nvPr/>
          </p:nvSpPr>
          <p:spPr>
            <a:xfrm>
              <a:off x="679871" y="1270002"/>
              <a:ext cx="3043694" cy="111608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600"/>
                </a:spcBef>
                <a:buNone/>
              </a:pPr>
              <a:r>
                <a:rPr lang="en" b="1" dirty="0" smtClean="0">
                  <a:solidFill>
                    <a:srgbClr val="92D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Dosis"/>
                </a:rPr>
                <a:t>GÓI HỖ TRỢ KỸ THUẬT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48000" y="2286000"/>
            <a:ext cx="2859829" cy="3199388"/>
            <a:chOff x="3905124" y="2514600"/>
            <a:chExt cx="2406776" cy="3250549"/>
          </a:xfrm>
        </p:grpSpPr>
        <p:sp>
          <p:nvSpPr>
            <p:cNvPr id="22" name="Shape 736"/>
            <p:cNvSpPr/>
            <p:nvPr/>
          </p:nvSpPr>
          <p:spPr>
            <a:xfrm>
              <a:off x="3905124" y="2514600"/>
              <a:ext cx="2406776" cy="3200400"/>
            </a:xfrm>
            <a:custGeom>
              <a:avLst/>
              <a:gdLst/>
              <a:ahLst/>
              <a:cxnLst/>
              <a:rect l="0" t="0" r="0" b="0"/>
              <a:pathLst>
                <a:path w="16863" h="20878" extrusionOk="0">
                  <a:moveTo>
                    <a:pt x="974" y="1801"/>
                  </a:moveTo>
                  <a:lnTo>
                    <a:pt x="1144" y="1825"/>
                  </a:lnTo>
                  <a:lnTo>
                    <a:pt x="1314" y="1874"/>
                  </a:lnTo>
                  <a:lnTo>
                    <a:pt x="1436" y="1874"/>
                  </a:lnTo>
                  <a:lnTo>
                    <a:pt x="1455" y="2041"/>
                  </a:lnTo>
                  <a:lnTo>
                    <a:pt x="1455" y="2041"/>
                  </a:lnTo>
                  <a:lnTo>
                    <a:pt x="1412" y="2020"/>
                  </a:lnTo>
                  <a:lnTo>
                    <a:pt x="1290" y="1995"/>
                  </a:lnTo>
                  <a:lnTo>
                    <a:pt x="1168" y="1995"/>
                  </a:lnTo>
                  <a:lnTo>
                    <a:pt x="998" y="2068"/>
                  </a:lnTo>
                  <a:lnTo>
                    <a:pt x="828" y="2166"/>
                  </a:lnTo>
                  <a:lnTo>
                    <a:pt x="657" y="2287"/>
                  </a:lnTo>
                  <a:lnTo>
                    <a:pt x="511" y="2409"/>
                  </a:lnTo>
                  <a:lnTo>
                    <a:pt x="487" y="2093"/>
                  </a:lnTo>
                  <a:lnTo>
                    <a:pt x="438" y="1801"/>
                  </a:lnTo>
                  <a:lnTo>
                    <a:pt x="609" y="1825"/>
                  </a:lnTo>
                  <a:lnTo>
                    <a:pt x="974" y="1801"/>
                  </a:lnTo>
                  <a:close/>
                  <a:moveTo>
                    <a:pt x="1460" y="2093"/>
                  </a:moveTo>
                  <a:lnTo>
                    <a:pt x="1509" y="2774"/>
                  </a:lnTo>
                  <a:lnTo>
                    <a:pt x="1509" y="2774"/>
                  </a:lnTo>
                  <a:lnTo>
                    <a:pt x="1387" y="2750"/>
                  </a:lnTo>
                  <a:lnTo>
                    <a:pt x="1314" y="2774"/>
                  </a:lnTo>
                  <a:lnTo>
                    <a:pt x="1266" y="2798"/>
                  </a:lnTo>
                  <a:lnTo>
                    <a:pt x="925" y="3042"/>
                  </a:lnTo>
                  <a:lnTo>
                    <a:pt x="560" y="3309"/>
                  </a:lnTo>
                  <a:lnTo>
                    <a:pt x="511" y="3358"/>
                  </a:lnTo>
                  <a:lnTo>
                    <a:pt x="511" y="2847"/>
                  </a:lnTo>
                  <a:lnTo>
                    <a:pt x="536" y="2823"/>
                  </a:lnTo>
                  <a:lnTo>
                    <a:pt x="706" y="2725"/>
                  </a:lnTo>
                  <a:lnTo>
                    <a:pt x="852" y="2604"/>
                  </a:lnTo>
                  <a:lnTo>
                    <a:pt x="1193" y="2409"/>
                  </a:lnTo>
                  <a:lnTo>
                    <a:pt x="1290" y="2360"/>
                  </a:lnTo>
                  <a:lnTo>
                    <a:pt x="1363" y="2287"/>
                  </a:lnTo>
                  <a:lnTo>
                    <a:pt x="1460" y="2117"/>
                  </a:lnTo>
                  <a:lnTo>
                    <a:pt x="1460" y="2093"/>
                  </a:lnTo>
                  <a:close/>
                  <a:moveTo>
                    <a:pt x="13237" y="803"/>
                  </a:moveTo>
                  <a:lnTo>
                    <a:pt x="13408" y="949"/>
                  </a:lnTo>
                  <a:lnTo>
                    <a:pt x="13675" y="1192"/>
                  </a:lnTo>
                  <a:lnTo>
                    <a:pt x="13943" y="1436"/>
                  </a:lnTo>
                  <a:lnTo>
                    <a:pt x="14211" y="1655"/>
                  </a:lnTo>
                  <a:lnTo>
                    <a:pt x="14454" y="1922"/>
                  </a:lnTo>
                  <a:lnTo>
                    <a:pt x="14721" y="2214"/>
                  </a:lnTo>
                  <a:lnTo>
                    <a:pt x="14989" y="2482"/>
                  </a:lnTo>
                  <a:lnTo>
                    <a:pt x="15500" y="3017"/>
                  </a:lnTo>
                  <a:lnTo>
                    <a:pt x="15670" y="3188"/>
                  </a:lnTo>
                  <a:lnTo>
                    <a:pt x="15816" y="3382"/>
                  </a:lnTo>
                  <a:lnTo>
                    <a:pt x="15938" y="3577"/>
                  </a:lnTo>
                  <a:lnTo>
                    <a:pt x="16108" y="3772"/>
                  </a:lnTo>
                  <a:lnTo>
                    <a:pt x="15743" y="3796"/>
                  </a:lnTo>
                  <a:lnTo>
                    <a:pt x="15403" y="3820"/>
                  </a:lnTo>
                  <a:lnTo>
                    <a:pt x="14697" y="3820"/>
                  </a:lnTo>
                  <a:lnTo>
                    <a:pt x="14016" y="3796"/>
                  </a:lnTo>
                  <a:lnTo>
                    <a:pt x="13651" y="3772"/>
                  </a:lnTo>
                  <a:lnTo>
                    <a:pt x="13310" y="3820"/>
                  </a:lnTo>
                  <a:lnTo>
                    <a:pt x="13262" y="3042"/>
                  </a:lnTo>
                  <a:lnTo>
                    <a:pt x="13213" y="2239"/>
                  </a:lnTo>
                  <a:lnTo>
                    <a:pt x="13189" y="1874"/>
                  </a:lnTo>
                  <a:lnTo>
                    <a:pt x="13189" y="1533"/>
                  </a:lnTo>
                  <a:lnTo>
                    <a:pt x="13237" y="803"/>
                  </a:lnTo>
                  <a:close/>
                  <a:moveTo>
                    <a:pt x="1533" y="3163"/>
                  </a:moveTo>
                  <a:lnTo>
                    <a:pt x="1533" y="3455"/>
                  </a:lnTo>
                  <a:lnTo>
                    <a:pt x="1363" y="3553"/>
                  </a:lnTo>
                  <a:lnTo>
                    <a:pt x="1217" y="3650"/>
                  </a:lnTo>
                  <a:lnTo>
                    <a:pt x="901" y="3918"/>
                  </a:lnTo>
                  <a:lnTo>
                    <a:pt x="706" y="4064"/>
                  </a:lnTo>
                  <a:lnTo>
                    <a:pt x="511" y="4210"/>
                  </a:lnTo>
                  <a:lnTo>
                    <a:pt x="511" y="3845"/>
                  </a:lnTo>
                  <a:lnTo>
                    <a:pt x="511" y="3747"/>
                  </a:lnTo>
                  <a:lnTo>
                    <a:pt x="657" y="3699"/>
                  </a:lnTo>
                  <a:lnTo>
                    <a:pt x="803" y="3626"/>
                  </a:lnTo>
                  <a:lnTo>
                    <a:pt x="1047" y="3455"/>
                  </a:lnTo>
                  <a:lnTo>
                    <a:pt x="1387" y="3236"/>
                  </a:lnTo>
                  <a:lnTo>
                    <a:pt x="1533" y="3163"/>
                  </a:lnTo>
                  <a:close/>
                  <a:moveTo>
                    <a:pt x="1558" y="3942"/>
                  </a:moveTo>
                  <a:lnTo>
                    <a:pt x="1533" y="4404"/>
                  </a:lnTo>
                  <a:lnTo>
                    <a:pt x="1533" y="4526"/>
                  </a:lnTo>
                  <a:lnTo>
                    <a:pt x="1193" y="4745"/>
                  </a:lnTo>
                  <a:lnTo>
                    <a:pt x="852" y="4988"/>
                  </a:lnTo>
                  <a:lnTo>
                    <a:pt x="657" y="5086"/>
                  </a:lnTo>
                  <a:lnTo>
                    <a:pt x="511" y="5232"/>
                  </a:lnTo>
                  <a:lnTo>
                    <a:pt x="511" y="4648"/>
                  </a:lnTo>
                  <a:lnTo>
                    <a:pt x="657" y="4575"/>
                  </a:lnTo>
                  <a:lnTo>
                    <a:pt x="828" y="4477"/>
                  </a:lnTo>
                  <a:lnTo>
                    <a:pt x="1095" y="4258"/>
                  </a:lnTo>
                  <a:lnTo>
                    <a:pt x="1558" y="3942"/>
                  </a:lnTo>
                  <a:close/>
                  <a:moveTo>
                    <a:pt x="1509" y="4964"/>
                  </a:moveTo>
                  <a:lnTo>
                    <a:pt x="1485" y="5378"/>
                  </a:lnTo>
                  <a:lnTo>
                    <a:pt x="1363" y="5451"/>
                  </a:lnTo>
                  <a:lnTo>
                    <a:pt x="1241" y="5548"/>
                  </a:lnTo>
                  <a:lnTo>
                    <a:pt x="998" y="5767"/>
                  </a:lnTo>
                  <a:lnTo>
                    <a:pt x="730" y="5986"/>
                  </a:lnTo>
                  <a:lnTo>
                    <a:pt x="609" y="6108"/>
                  </a:lnTo>
                  <a:lnTo>
                    <a:pt x="511" y="6254"/>
                  </a:lnTo>
                  <a:lnTo>
                    <a:pt x="511" y="5499"/>
                  </a:lnTo>
                  <a:lnTo>
                    <a:pt x="633" y="5475"/>
                  </a:lnTo>
                  <a:lnTo>
                    <a:pt x="755" y="5426"/>
                  </a:lnTo>
                  <a:lnTo>
                    <a:pt x="1022" y="5256"/>
                  </a:lnTo>
                  <a:lnTo>
                    <a:pt x="1509" y="4964"/>
                  </a:lnTo>
                  <a:close/>
                  <a:moveTo>
                    <a:pt x="1460" y="5889"/>
                  </a:moveTo>
                  <a:lnTo>
                    <a:pt x="1436" y="6473"/>
                  </a:lnTo>
                  <a:lnTo>
                    <a:pt x="1363" y="6448"/>
                  </a:lnTo>
                  <a:lnTo>
                    <a:pt x="1266" y="6448"/>
                  </a:lnTo>
                  <a:lnTo>
                    <a:pt x="1193" y="6473"/>
                  </a:lnTo>
                  <a:lnTo>
                    <a:pt x="1022" y="6594"/>
                  </a:lnTo>
                  <a:lnTo>
                    <a:pt x="852" y="6716"/>
                  </a:lnTo>
                  <a:lnTo>
                    <a:pt x="730" y="6862"/>
                  </a:lnTo>
                  <a:lnTo>
                    <a:pt x="511" y="7105"/>
                  </a:lnTo>
                  <a:lnTo>
                    <a:pt x="511" y="6448"/>
                  </a:lnTo>
                  <a:lnTo>
                    <a:pt x="682" y="6424"/>
                  </a:lnTo>
                  <a:lnTo>
                    <a:pt x="828" y="6351"/>
                  </a:lnTo>
                  <a:lnTo>
                    <a:pt x="974" y="6254"/>
                  </a:lnTo>
                  <a:lnTo>
                    <a:pt x="1095" y="6156"/>
                  </a:lnTo>
                  <a:lnTo>
                    <a:pt x="1460" y="5889"/>
                  </a:lnTo>
                  <a:close/>
                  <a:moveTo>
                    <a:pt x="1412" y="6813"/>
                  </a:moveTo>
                  <a:lnTo>
                    <a:pt x="1387" y="7397"/>
                  </a:lnTo>
                  <a:lnTo>
                    <a:pt x="1168" y="7616"/>
                  </a:lnTo>
                  <a:lnTo>
                    <a:pt x="925" y="7835"/>
                  </a:lnTo>
                  <a:lnTo>
                    <a:pt x="755" y="8006"/>
                  </a:lnTo>
                  <a:lnTo>
                    <a:pt x="584" y="8176"/>
                  </a:lnTo>
                  <a:lnTo>
                    <a:pt x="536" y="7543"/>
                  </a:lnTo>
                  <a:lnTo>
                    <a:pt x="657" y="7446"/>
                  </a:lnTo>
                  <a:lnTo>
                    <a:pt x="779" y="7349"/>
                  </a:lnTo>
                  <a:lnTo>
                    <a:pt x="974" y="7154"/>
                  </a:lnTo>
                  <a:lnTo>
                    <a:pt x="1095" y="7032"/>
                  </a:lnTo>
                  <a:lnTo>
                    <a:pt x="1241" y="6911"/>
                  </a:lnTo>
                  <a:lnTo>
                    <a:pt x="1412" y="6813"/>
                  </a:lnTo>
                  <a:close/>
                  <a:moveTo>
                    <a:pt x="1363" y="7981"/>
                  </a:moveTo>
                  <a:lnTo>
                    <a:pt x="1339" y="8468"/>
                  </a:lnTo>
                  <a:lnTo>
                    <a:pt x="1241" y="8541"/>
                  </a:lnTo>
                  <a:lnTo>
                    <a:pt x="1168" y="8614"/>
                  </a:lnTo>
                  <a:lnTo>
                    <a:pt x="1022" y="8736"/>
                  </a:lnTo>
                  <a:lnTo>
                    <a:pt x="901" y="8882"/>
                  </a:lnTo>
                  <a:lnTo>
                    <a:pt x="779" y="9052"/>
                  </a:lnTo>
                  <a:lnTo>
                    <a:pt x="657" y="9222"/>
                  </a:lnTo>
                  <a:lnTo>
                    <a:pt x="609" y="8492"/>
                  </a:lnTo>
                  <a:lnTo>
                    <a:pt x="730" y="8444"/>
                  </a:lnTo>
                  <a:lnTo>
                    <a:pt x="876" y="8395"/>
                  </a:lnTo>
                  <a:lnTo>
                    <a:pt x="1095" y="8200"/>
                  </a:lnTo>
                  <a:lnTo>
                    <a:pt x="1363" y="7981"/>
                  </a:lnTo>
                  <a:close/>
                  <a:moveTo>
                    <a:pt x="1314" y="9003"/>
                  </a:moveTo>
                  <a:lnTo>
                    <a:pt x="1290" y="9611"/>
                  </a:lnTo>
                  <a:lnTo>
                    <a:pt x="1168" y="9660"/>
                  </a:lnTo>
                  <a:lnTo>
                    <a:pt x="1071" y="9733"/>
                  </a:lnTo>
                  <a:lnTo>
                    <a:pt x="852" y="9903"/>
                  </a:lnTo>
                  <a:lnTo>
                    <a:pt x="706" y="10049"/>
                  </a:lnTo>
                  <a:lnTo>
                    <a:pt x="657" y="9368"/>
                  </a:lnTo>
                  <a:lnTo>
                    <a:pt x="925" y="9271"/>
                  </a:lnTo>
                  <a:lnTo>
                    <a:pt x="1168" y="9101"/>
                  </a:lnTo>
                  <a:lnTo>
                    <a:pt x="1314" y="9003"/>
                  </a:lnTo>
                  <a:close/>
                  <a:moveTo>
                    <a:pt x="1266" y="10122"/>
                  </a:moveTo>
                  <a:lnTo>
                    <a:pt x="1266" y="10877"/>
                  </a:lnTo>
                  <a:lnTo>
                    <a:pt x="1120" y="10998"/>
                  </a:lnTo>
                  <a:lnTo>
                    <a:pt x="803" y="11242"/>
                  </a:lnTo>
                  <a:lnTo>
                    <a:pt x="730" y="10439"/>
                  </a:lnTo>
                  <a:lnTo>
                    <a:pt x="876" y="10366"/>
                  </a:lnTo>
                  <a:lnTo>
                    <a:pt x="1022" y="10293"/>
                  </a:lnTo>
                  <a:lnTo>
                    <a:pt x="1266" y="10122"/>
                  </a:lnTo>
                  <a:close/>
                  <a:moveTo>
                    <a:pt x="1266" y="11363"/>
                  </a:moveTo>
                  <a:lnTo>
                    <a:pt x="1266" y="11826"/>
                  </a:lnTo>
                  <a:lnTo>
                    <a:pt x="1120" y="11972"/>
                  </a:lnTo>
                  <a:lnTo>
                    <a:pt x="974" y="12118"/>
                  </a:lnTo>
                  <a:lnTo>
                    <a:pt x="901" y="12215"/>
                  </a:lnTo>
                  <a:lnTo>
                    <a:pt x="828" y="12337"/>
                  </a:lnTo>
                  <a:lnTo>
                    <a:pt x="803" y="11534"/>
                  </a:lnTo>
                  <a:lnTo>
                    <a:pt x="803" y="11485"/>
                  </a:lnTo>
                  <a:lnTo>
                    <a:pt x="925" y="11485"/>
                  </a:lnTo>
                  <a:lnTo>
                    <a:pt x="1047" y="11461"/>
                  </a:lnTo>
                  <a:lnTo>
                    <a:pt x="1144" y="11412"/>
                  </a:lnTo>
                  <a:lnTo>
                    <a:pt x="1266" y="11363"/>
                  </a:lnTo>
                  <a:close/>
                  <a:moveTo>
                    <a:pt x="1266" y="12385"/>
                  </a:moveTo>
                  <a:lnTo>
                    <a:pt x="1266" y="12872"/>
                  </a:lnTo>
                  <a:lnTo>
                    <a:pt x="974" y="13140"/>
                  </a:lnTo>
                  <a:lnTo>
                    <a:pt x="828" y="13286"/>
                  </a:lnTo>
                  <a:lnTo>
                    <a:pt x="828" y="12653"/>
                  </a:lnTo>
                  <a:lnTo>
                    <a:pt x="1022" y="12556"/>
                  </a:lnTo>
                  <a:lnTo>
                    <a:pt x="1217" y="12410"/>
                  </a:lnTo>
                  <a:lnTo>
                    <a:pt x="1266" y="12385"/>
                  </a:lnTo>
                  <a:close/>
                  <a:moveTo>
                    <a:pt x="1266" y="13407"/>
                  </a:moveTo>
                  <a:lnTo>
                    <a:pt x="1266" y="14113"/>
                  </a:lnTo>
                  <a:lnTo>
                    <a:pt x="1168" y="14186"/>
                  </a:lnTo>
                  <a:lnTo>
                    <a:pt x="1095" y="14235"/>
                  </a:lnTo>
                  <a:lnTo>
                    <a:pt x="925" y="14381"/>
                  </a:lnTo>
                  <a:lnTo>
                    <a:pt x="779" y="14527"/>
                  </a:lnTo>
                  <a:lnTo>
                    <a:pt x="803" y="13748"/>
                  </a:lnTo>
                  <a:lnTo>
                    <a:pt x="925" y="13675"/>
                  </a:lnTo>
                  <a:lnTo>
                    <a:pt x="1047" y="13578"/>
                  </a:lnTo>
                  <a:lnTo>
                    <a:pt x="1266" y="13407"/>
                  </a:lnTo>
                  <a:close/>
                  <a:moveTo>
                    <a:pt x="1266" y="14624"/>
                  </a:moveTo>
                  <a:lnTo>
                    <a:pt x="1266" y="14940"/>
                  </a:lnTo>
                  <a:lnTo>
                    <a:pt x="1193" y="14989"/>
                  </a:lnTo>
                  <a:lnTo>
                    <a:pt x="949" y="15208"/>
                  </a:lnTo>
                  <a:lnTo>
                    <a:pt x="730" y="15451"/>
                  </a:lnTo>
                  <a:lnTo>
                    <a:pt x="755" y="15062"/>
                  </a:lnTo>
                  <a:lnTo>
                    <a:pt x="876" y="14989"/>
                  </a:lnTo>
                  <a:lnTo>
                    <a:pt x="974" y="14892"/>
                  </a:lnTo>
                  <a:lnTo>
                    <a:pt x="1193" y="14697"/>
                  </a:lnTo>
                  <a:lnTo>
                    <a:pt x="1266" y="14624"/>
                  </a:lnTo>
                  <a:close/>
                  <a:moveTo>
                    <a:pt x="1241" y="15451"/>
                  </a:moveTo>
                  <a:lnTo>
                    <a:pt x="1241" y="15500"/>
                  </a:lnTo>
                  <a:lnTo>
                    <a:pt x="1217" y="15841"/>
                  </a:lnTo>
                  <a:lnTo>
                    <a:pt x="1071" y="15962"/>
                  </a:lnTo>
                  <a:lnTo>
                    <a:pt x="925" y="16108"/>
                  </a:lnTo>
                  <a:lnTo>
                    <a:pt x="682" y="16400"/>
                  </a:lnTo>
                  <a:lnTo>
                    <a:pt x="682" y="16400"/>
                  </a:lnTo>
                  <a:lnTo>
                    <a:pt x="730" y="15695"/>
                  </a:lnTo>
                  <a:lnTo>
                    <a:pt x="779" y="15719"/>
                  </a:lnTo>
                  <a:lnTo>
                    <a:pt x="828" y="15743"/>
                  </a:lnTo>
                  <a:lnTo>
                    <a:pt x="901" y="15743"/>
                  </a:lnTo>
                  <a:lnTo>
                    <a:pt x="949" y="15695"/>
                  </a:lnTo>
                  <a:lnTo>
                    <a:pt x="1241" y="15451"/>
                  </a:lnTo>
                  <a:close/>
                  <a:moveTo>
                    <a:pt x="1193" y="16327"/>
                  </a:moveTo>
                  <a:lnTo>
                    <a:pt x="1120" y="17009"/>
                  </a:lnTo>
                  <a:lnTo>
                    <a:pt x="998" y="17082"/>
                  </a:lnTo>
                  <a:lnTo>
                    <a:pt x="876" y="17179"/>
                  </a:lnTo>
                  <a:lnTo>
                    <a:pt x="682" y="17373"/>
                  </a:lnTo>
                  <a:lnTo>
                    <a:pt x="584" y="17495"/>
                  </a:lnTo>
                  <a:lnTo>
                    <a:pt x="584" y="17495"/>
                  </a:lnTo>
                  <a:lnTo>
                    <a:pt x="657" y="16668"/>
                  </a:lnTo>
                  <a:lnTo>
                    <a:pt x="803" y="16619"/>
                  </a:lnTo>
                  <a:lnTo>
                    <a:pt x="949" y="16522"/>
                  </a:lnTo>
                  <a:lnTo>
                    <a:pt x="1193" y="16327"/>
                  </a:lnTo>
                  <a:close/>
                  <a:moveTo>
                    <a:pt x="6813" y="463"/>
                  </a:moveTo>
                  <a:lnTo>
                    <a:pt x="8322" y="487"/>
                  </a:lnTo>
                  <a:lnTo>
                    <a:pt x="9831" y="560"/>
                  </a:lnTo>
                  <a:lnTo>
                    <a:pt x="12848" y="706"/>
                  </a:lnTo>
                  <a:lnTo>
                    <a:pt x="12799" y="901"/>
                  </a:lnTo>
                  <a:lnTo>
                    <a:pt x="12751" y="1071"/>
                  </a:lnTo>
                  <a:lnTo>
                    <a:pt x="12702" y="1484"/>
                  </a:lnTo>
                  <a:lnTo>
                    <a:pt x="12678" y="1874"/>
                  </a:lnTo>
                  <a:lnTo>
                    <a:pt x="12702" y="2312"/>
                  </a:lnTo>
                  <a:lnTo>
                    <a:pt x="12775" y="3115"/>
                  </a:lnTo>
                  <a:lnTo>
                    <a:pt x="12824" y="3528"/>
                  </a:lnTo>
                  <a:lnTo>
                    <a:pt x="12824" y="3893"/>
                  </a:lnTo>
                  <a:lnTo>
                    <a:pt x="12848" y="3966"/>
                  </a:lnTo>
                  <a:lnTo>
                    <a:pt x="12872" y="4039"/>
                  </a:lnTo>
                  <a:lnTo>
                    <a:pt x="12921" y="4064"/>
                  </a:lnTo>
                  <a:lnTo>
                    <a:pt x="12970" y="4112"/>
                  </a:lnTo>
                  <a:lnTo>
                    <a:pt x="12994" y="4161"/>
                  </a:lnTo>
                  <a:lnTo>
                    <a:pt x="13067" y="4210"/>
                  </a:lnTo>
                  <a:lnTo>
                    <a:pt x="13262" y="4258"/>
                  </a:lnTo>
                  <a:lnTo>
                    <a:pt x="13456" y="4307"/>
                  </a:lnTo>
                  <a:lnTo>
                    <a:pt x="13894" y="4331"/>
                  </a:lnTo>
                  <a:lnTo>
                    <a:pt x="14697" y="4356"/>
                  </a:lnTo>
                  <a:lnTo>
                    <a:pt x="15500" y="4356"/>
                  </a:lnTo>
                  <a:lnTo>
                    <a:pt x="15889" y="4331"/>
                  </a:lnTo>
                  <a:lnTo>
                    <a:pt x="16279" y="4283"/>
                  </a:lnTo>
                  <a:lnTo>
                    <a:pt x="16254" y="5061"/>
                  </a:lnTo>
                  <a:lnTo>
                    <a:pt x="16279" y="5864"/>
                  </a:lnTo>
                  <a:lnTo>
                    <a:pt x="16303" y="6643"/>
                  </a:lnTo>
                  <a:lnTo>
                    <a:pt x="16303" y="7422"/>
                  </a:lnTo>
                  <a:lnTo>
                    <a:pt x="16279" y="9319"/>
                  </a:lnTo>
                  <a:lnTo>
                    <a:pt x="16254" y="10268"/>
                  </a:lnTo>
                  <a:lnTo>
                    <a:pt x="16254" y="11242"/>
                  </a:lnTo>
                  <a:lnTo>
                    <a:pt x="16303" y="13140"/>
                  </a:lnTo>
                  <a:lnTo>
                    <a:pt x="16352" y="15062"/>
                  </a:lnTo>
                  <a:lnTo>
                    <a:pt x="16327" y="15962"/>
                  </a:lnTo>
                  <a:lnTo>
                    <a:pt x="16327" y="16887"/>
                  </a:lnTo>
                  <a:lnTo>
                    <a:pt x="16327" y="17738"/>
                  </a:lnTo>
                  <a:lnTo>
                    <a:pt x="16303" y="18152"/>
                  </a:lnTo>
                  <a:lnTo>
                    <a:pt x="16254" y="18590"/>
                  </a:lnTo>
                  <a:lnTo>
                    <a:pt x="15889" y="18614"/>
                  </a:lnTo>
                  <a:lnTo>
                    <a:pt x="15549" y="18639"/>
                  </a:lnTo>
                  <a:lnTo>
                    <a:pt x="11923" y="18639"/>
                  </a:lnTo>
                  <a:lnTo>
                    <a:pt x="9733" y="18614"/>
                  </a:lnTo>
                  <a:lnTo>
                    <a:pt x="7641" y="18566"/>
                  </a:lnTo>
                  <a:lnTo>
                    <a:pt x="5524" y="18517"/>
                  </a:lnTo>
                  <a:lnTo>
                    <a:pt x="4453" y="18517"/>
                  </a:lnTo>
                  <a:lnTo>
                    <a:pt x="3383" y="18566"/>
                  </a:lnTo>
                  <a:lnTo>
                    <a:pt x="2701" y="18566"/>
                  </a:lnTo>
                  <a:lnTo>
                    <a:pt x="2361" y="18590"/>
                  </a:lnTo>
                  <a:lnTo>
                    <a:pt x="2020" y="18639"/>
                  </a:lnTo>
                  <a:lnTo>
                    <a:pt x="1971" y="18590"/>
                  </a:lnTo>
                  <a:lnTo>
                    <a:pt x="1923" y="18517"/>
                  </a:lnTo>
                  <a:lnTo>
                    <a:pt x="1850" y="18493"/>
                  </a:lnTo>
                  <a:lnTo>
                    <a:pt x="1777" y="18493"/>
                  </a:lnTo>
                  <a:lnTo>
                    <a:pt x="1704" y="18298"/>
                  </a:lnTo>
                  <a:lnTo>
                    <a:pt x="1679" y="18103"/>
                  </a:lnTo>
                  <a:lnTo>
                    <a:pt x="1704" y="18030"/>
                  </a:lnTo>
                  <a:lnTo>
                    <a:pt x="1704" y="17957"/>
                  </a:lnTo>
                  <a:lnTo>
                    <a:pt x="1679" y="17884"/>
                  </a:lnTo>
                  <a:lnTo>
                    <a:pt x="1631" y="17811"/>
                  </a:lnTo>
                  <a:lnTo>
                    <a:pt x="1631" y="17398"/>
                  </a:lnTo>
                  <a:lnTo>
                    <a:pt x="1631" y="17009"/>
                  </a:lnTo>
                  <a:lnTo>
                    <a:pt x="1679" y="16133"/>
                  </a:lnTo>
                  <a:lnTo>
                    <a:pt x="1728" y="15281"/>
                  </a:lnTo>
                  <a:lnTo>
                    <a:pt x="1728" y="15086"/>
                  </a:lnTo>
                  <a:lnTo>
                    <a:pt x="1777" y="15038"/>
                  </a:lnTo>
                  <a:lnTo>
                    <a:pt x="1801" y="14965"/>
                  </a:lnTo>
                  <a:lnTo>
                    <a:pt x="1777" y="14916"/>
                  </a:lnTo>
                  <a:lnTo>
                    <a:pt x="1728" y="14843"/>
                  </a:lnTo>
                  <a:lnTo>
                    <a:pt x="1728" y="13018"/>
                  </a:lnTo>
                  <a:lnTo>
                    <a:pt x="1801" y="12945"/>
                  </a:lnTo>
                  <a:lnTo>
                    <a:pt x="1825" y="12848"/>
                  </a:lnTo>
                  <a:lnTo>
                    <a:pt x="1825" y="12775"/>
                  </a:lnTo>
                  <a:lnTo>
                    <a:pt x="1801" y="12726"/>
                  </a:lnTo>
                  <a:lnTo>
                    <a:pt x="1728" y="12677"/>
                  </a:lnTo>
                  <a:lnTo>
                    <a:pt x="1728" y="11071"/>
                  </a:lnTo>
                  <a:lnTo>
                    <a:pt x="1752" y="11023"/>
                  </a:lnTo>
                  <a:lnTo>
                    <a:pt x="1777" y="10974"/>
                  </a:lnTo>
                  <a:lnTo>
                    <a:pt x="1752" y="10925"/>
                  </a:lnTo>
                  <a:lnTo>
                    <a:pt x="1728" y="10852"/>
                  </a:lnTo>
                  <a:lnTo>
                    <a:pt x="1752" y="10049"/>
                  </a:lnTo>
                  <a:lnTo>
                    <a:pt x="1825" y="7373"/>
                  </a:lnTo>
                  <a:lnTo>
                    <a:pt x="1874" y="6059"/>
                  </a:lnTo>
                  <a:lnTo>
                    <a:pt x="1947" y="4721"/>
                  </a:lnTo>
                  <a:lnTo>
                    <a:pt x="1971" y="4137"/>
                  </a:lnTo>
                  <a:lnTo>
                    <a:pt x="1971" y="3553"/>
                  </a:lnTo>
                  <a:lnTo>
                    <a:pt x="1947" y="2969"/>
                  </a:lnTo>
                  <a:lnTo>
                    <a:pt x="1898" y="2360"/>
                  </a:lnTo>
                  <a:lnTo>
                    <a:pt x="1874" y="1825"/>
                  </a:lnTo>
                  <a:lnTo>
                    <a:pt x="1825" y="1290"/>
                  </a:lnTo>
                  <a:lnTo>
                    <a:pt x="1752" y="925"/>
                  </a:lnTo>
                  <a:lnTo>
                    <a:pt x="1728" y="755"/>
                  </a:lnTo>
                  <a:lnTo>
                    <a:pt x="1704" y="560"/>
                  </a:lnTo>
                  <a:lnTo>
                    <a:pt x="2142" y="609"/>
                  </a:lnTo>
                  <a:lnTo>
                    <a:pt x="2580" y="609"/>
                  </a:lnTo>
                  <a:lnTo>
                    <a:pt x="3456" y="584"/>
                  </a:lnTo>
                  <a:lnTo>
                    <a:pt x="5135" y="511"/>
                  </a:lnTo>
                  <a:lnTo>
                    <a:pt x="5986" y="487"/>
                  </a:lnTo>
                  <a:lnTo>
                    <a:pt x="6813" y="463"/>
                  </a:lnTo>
                  <a:close/>
                  <a:moveTo>
                    <a:pt x="1120" y="17544"/>
                  </a:moveTo>
                  <a:lnTo>
                    <a:pt x="1144" y="17982"/>
                  </a:lnTo>
                  <a:lnTo>
                    <a:pt x="974" y="18176"/>
                  </a:lnTo>
                  <a:lnTo>
                    <a:pt x="803" y="18371"/>
                  </a:lnTo>
                  <a:lnTo>
                    <a:pt x="682" y="18517"/>
                  </a:lnTo>
                  <a:lnTo>
                    <a:pt x="584" y="18663"/>
                  </a:lnTo>
                  <a:lnTo>
                    <a:pt x="536" y="18858"/>
                  </a:lnTo>
                  <a:lnTo>
                    <a:pt x="536" y="19028"/>
                  </a:lnTo>
                  <a:lnTo>
                    <a:pt x="536" y="19052"/>
                  </a:lnTo>
                  <a:lnTo>
                    <a:pt x="584" y="19052"/>
                  </a:lnTo>
                  <a:lnTo>
                    <a:pt x="779" y="18955"/>
                  </a:lnTo>
                  <a:lnTo>
                    <a:pt x="949" y="18809"/>
                  </a:lnTo>
                  <a:lnTo>
                    <a:pt x="1266" y="18468"/>
                  </a:lnTo>
                  <a:lnTo>
                    <a:pt x="1339" y="18663"/>
                  </a:lnTo>
                  <a:lnTo>
                    <a:pt x="1412" y="18833"/>
                  </a:lnTo>
                  <a:lnTo>
                    <a:pt x="1168" y="19150"/>
                  </a:lnTo>
                  <a:lnTo>
                    <a:pt x="901" y="19539"/>
                  </a:lnTo>
                  <a:lnTo>
                    <a:pt x="657" y="19928"/>
                  </a:lnTo>
                  <a:lnTo>
                    <a:pt x="584" y="19685"/>
                  </a:lnTo>
                  <a:lnTo>
                    <a:pt x="560" y="19466"/>
                  </a:lnTo>
                  <a:lnTo>
                    <a:pt x="511" y="18979"/>
                  </a:lnTo>
                  <a:lnTo>
                    <a:pt x="511" y="18468"/>
                  </a:lnTo>
                  <a:lnTo>
                    <a:pt x="536" y="17982"/>
                  </a:lnTo>
                  <a:lnTo>
                    <a:pt x="657" y="17909"/>
                  </a:lnTo>
                  <a:lnTo>
                    <a:pt x="779" y="17836"/>
                  </a:lnTo>
                  <a:lnTo>
                    <a:pt x="974" y="17665"/>
                  </a:lnTo>
                  <a:lnTo>
                    <a:pt x="1120" y="17544"/>
                  </a:lnTo>
                  <a:close/>
                  <a:moveTo>
                    <a:pt x="15451" y="19101"/>
                  </a:moveTo>
                  <a:lnTo>
                    <a:pt x="15427" y="19296"/>
                  </a:lnTo>
                  <a:lnTo>
                    <a:pt x="15427" y="19490"/>
                  </a:lnTo>
                  <a:lnTo>
                    <a:pt x="15451" y="19904"/>
                  </a:lnTo>
                  <a:lnTo>
                    <a:pt x="15086" y="19953"/>
                  </a:lnTo>
                  <a:lnTo>
                    <a:pt x="15086" y="19953"/>
                  </a:lnTo>
                  <a:lnTo>
                    <a:pt x="15159" y="19734"/>
                  </a:lnTo>
                  <a:lnTo>
                    <a:pt x="15257" y="19417"/>
                  </a:lnTo>
                  <a:lnTo>
                    <a:pt x="15281" y="19271"/>
                  </a:lnTo>
                  <a:lnTo>
                    <a:pt x="15281" y="19101"/>
                  </a:lnTo>
                  <a:close/>
                  <a:moveTo>
                    <a:pt x="15062" y="19101"/>
                  </a:moveTo>
                  <a:lnTo>
                    <a:pt x="14989" y="19174"/>
                  </a:lnTo>
                  <a:lnTo>
                    <a:pt x="14940" y="19271"/>
                  </a:lnTo>
                  <a:lnTo>
                    <a:pt x="14867" y="19442"/>
                  </a:lnTo>
                  <a:lnTo>
                    <a:pt x="14721" y="19782"/>
                  </a:lnTo>
                  <a:lnTo>
                    <a:pt x="14600" y="20026"/>
                  </a:lnTo>
                  <a:lnTo>
                    <a:pt x="14357" y="20050"/>
                  </a:lnTo>
                  <a:lnTo>
                    <a:pt x="14357" y="20050"/>
                  </a:lnTo>
                  <a:lnTo>
                    <a:pt x="14454" y="19758"/>
                  </a:lnTo>
                  <a:lnTo>
                    <a:pt x="14503" y="19563"/>
                  </a:lnTo>
                  <a:lnTo>
                    <a:pt x="14551" y="19344"/>
                  </a:lnTo>
                  <a:lnTo>
                    <a:pt x="14575" y="19198"/>
                  </a:lnTo>
                  <a:lnTo>
                    <a:pt x="14551" y="19125"/>
                  </a:lnTo>
                  <a:lnTo>
                    <a:pt x="15062" y="19101"/>
                  </a:lnTo>
                  <a:close/>
                  <a:moveTo>
                    <a:pt x="9782" y="19052"/>
                  </a:moveTo>
                  <a:lnTo>
                    <a:pt x="9660" y="19296"/>
                  </a:lnTo>
                  <a:lnTo>
                    <a:pt x="9563" y="19563"/>
                  </a:lnTo>
                  <a:lnTo>
                    <a:pt x="9490" y="19831"/>
                  </a:lnTo>
                  <a:lnTo>
                    <a:pt x="9441" y="20074"/>
                  </a:lnTo>
                  <a:lnTo>
                    <a:pt x="9028" y="20074"/>
                  </a:lnTo>
                  <a:lnTo>
                    <a:pt x="9125" y="19831"/>
                  </a:lnTo>
                  <a:lnTo>
                    <a:pt x="9174" y="19636"/>
                  </a:lnTo>
                  <a:lnTo>
                    <a:pt x="9320" y="19344"/>
                  </a:lnTo>
                  <a:lnTo>
                    <a:pt x="9368" y="19174"/>
                  </a:lnTo>
                  <a:lnTo>
                    <a:pt x="9393" y="19101"/>
                  </a:lnTo>
                  <a:lnTo>
                    <a:pt x="9368" y="19052"/>
                  </a:lnTo>
                  <a:close/>
                  <a:moveTo>
                    <a:pt x="10780" y="19077"/>
                  </a:moveTo>
                  <a:lnTo>
                    <a:pt x="10609" y="19296"/>
                  </a:lnTo>
                  <a:lnTo>
                    <a:pt x="10439" y="19539"/>
                  </a:lnTo>
                  <a:lnTo>
                    <a:pt x="10366" y="19685"/>
                  </a:lnTo>
                  <a:lnTo>
                    <a:pt x="10317" y="19807"/>
                  </a:lnTo>
                  <a:lnTo>
                    <a:pt x="10269" y="19953"/>
                  </a:lnTo>
                  <a:lnTo>
                    <a:pt x="10269" y="20074"/>
                  </a:lnTo>
                  <a:lnTo>
                    <a:pt x="9904" y="20074"/>
                  </a:lnTo>
                  <a:lnTo>
                    <a:pt x="9904" y="19977"/>
                  </a:lnTo>
                  <a:lnTo>
                    <a:pt x="9977" y="19734"/>
                  </a:lnTo>
                  <a:lnTo>
                    <a:pt x="10050" y="19515"/>
                  </a:lnTo>
                  <a:lnTo>
                    <a:pt x="10147" y="19320"/>
                  </a:lnTo>
                  <a:lnTo>
                    <a:pt x="10196" y="19198"/>
                  </a:lnTo>
                  <a:lnTo>
                    <a:pt x="10220" y="19077"/>
                  </a:lnTo>
                  <a:close/>
                  <a:moveTo>
                    <a:pt x="9101" y="19028"/>
                  </a:moveTo>
                  <a:lnTo>
                    <a:pt x="9003" y="19150"/>
                  </a:lnTo>
                  <a:lnTo>
                    <a:pt x="8930" y="19271"/>
                  </a:lnTo>
                  <a:lnTo>
                    <a:pt x="8809" y="19466"/>
                  </a:lnTo>
                  <a:lnTo>
                    <a:pt x="8736" y="19685"/>
                  </a:lnTo>
                  <a:lnTo>
                    <a:pt x="8638" y="19880"/>
                  </a:lnTo>
                  <a:lnTo>
                    <a:pt x="8614" y="19977"/>
                  </a:lnTo>
                  <a:lnTo>
                    <a:pt x="8565" y="20074"/>
                  </a:lnTo>
                  <a:lnTo>
                    <a:pt x="8079" y="20099"/>
                  </a:lnTo>
                  <a:lnTo>
                    <a:pt x="8103" y="19953"/>
                  </a:lnTo>
                  <a:lnTo>
                    <a:pt x="8176" y="19734"/>
                  </a:lnTo>
                  <a:lnTo>
                    <a:pt x="8273" y="19490"/>
                  </a:lnTo>
                  <a:lnTo>
                    <a:pt x="8395" y="19296"/>
                  </a:lnTo>
                  <a:lnTo>
                    <a:pt x="8468" y="19150"/>
                  </a:lnTo>
                  <a:lnTo>
                    <a:pt x="8517" y="19028"/>
                  </a:lnTo>
                  <a:close/>
                  <a:moveTo>
                    <a:pt x="10926" y="19077"/>
                  </a:moveTo>
                  <a:lnTo>
                    <a:pt x="10999" y="19101"/>
                  </a:lnTo>
                  <a:lnTo>
                    <a:pt x="11631" y="19101"/>
                  </a:lnTo>
                  <a:lnTo>
                    <a:pt x="11510" y="19247"/>
                  </a:lnTo>
                  <a:lnTo>
                    <a:pt x="11412" y="19393"/>
                  </a:lnTo>
                  <a:lnTo>
                    <a:pt x="11266" y="19685"/>
                  </a:lnTo>
                  <a:lnTo>
                    <a:pt x="11193" y="19880"/>
                  </a:lnTo>
                  <a:lnTo>
                    <a:pt x="11169" y="20001"/>
                  </a:lnTo>
                  <a:lnTo>
                    <a:pt x="11145" y="20099"/>
                  </a:lnTo>
                  <a:lnTo>
                    <a:pt x="11047" y="20099"/>
                  </a:lnTo>
                  <a:lnTo>
                    <a:pt x="10609" y="20074"/>
                  </a:lnTo>
                  <a:lnTo>
                    <a:pt x="10658" y="19831"/>
                  </a:lnTo>
                  <a:lnTo>
                    <a:pt x="10731" y="19588"/>
                  </a:lnTo>
                  <a:lnTo>
                    <a:pt x="10926" y="19077"/>
                  </a:lnTo>
                  <a:close/>
                  <a:moveTo>
                    <a:pt x="14357" y="19125"/>
                  </a:moveTo>
                  <a:lnTo>
                    <a:pt x="14308" y="19198"/>
                  </a:lnTo>
                  <a:lnTo>
                    <a:pt x="14186" y="19393"/>
                  </a:lnTo>
                  <a:lnTo>
                    <a:pt x="14113" y="19563"/>
                  </a:lnTo>
                  <a:lnTo>
                    <a:pt x="14016" y="19782"/>
                  </a:lnTo>
                  <a:lnTo>
                    <a:pt x="13919" y="20001"/>
                  </a:lnTo>
                  <a:lnTo>
                    <a:pt x="13870" y="20074"/>
                  </a:lnTo>
                  <a:lnTo>
                    <a:pt x="13335" y="20099"/>
                  </a:lnTo>
                  <a:lnTo>
                    <a:pt x="13432" y="19880"/>
                  </a:lnTo>
                  <a:lnTo>
                    <a:pt x="13529" y="19685"/>
                  </a:lnTo>
                  <a:lnTo>
                    <a:pt x="13651" y="19393"/>
                  </a:lnTo>
                  <a:lnTo>
                    <a:pt x="13675" y="19344"/>
                  </a:lnTo>
                  <a:lnTo>
                    <a:pt x="13675" y="19271"/>
                  </a:lnTo>
                  <a:lnTo>
                    <a:pt x="13675" y="19198"/>
                  </a:lnTo>
                  <a:lnTo>
                    <a:pt x="13675" y="19150"/>
                  </a:lnTo>
                  <a:lnTo>
                    <a:pt x="13700" y="19125"/>
                  </a:lnTo>
                  <a:close/>
                  <a:moveTo>
                    <a:pt x="7665" y="18979"/>
                  </a:moveTo>
                  <a:lnTo>
                    <a:pt x="8200" y="19004"/>
                  </a:lnTo>
                  <a:lnTo>
                    <a:pt x="8079" y="19125"/>
                  </a:lnTo>
                  <a:lnTo>
                    <a:pt x="8006" y="19271"/>
                  </a:lnTo>
                  <a:lnTo>
                    <a:pt x="7884" y="19490"/>
                  </a:lnTo>
                  <a:lnTo>
                    <a:pt x="7738" y="19782"/>
                  </a:lnTo>
                  <a:lnTo>
                    <a:pt x="7689" y="19953"/>
                  </a:lnTo>
                  <a:lnTo>
                    <a:pt x="7689" y="20099"/>
                  </a:lnTo>
                  <a:lnTo>
                    <a:pt x="6984" y="20123"/>
                  </a:lnTo>
                  <a:lnTo>
                    <a:pt x="7057" y="19977"/>
                  </a:lnTo>
                  <a:lnTo>
                    <a:pt x="7130" y="19831"/>
                  </a:lnTo>
                  <a:lnTo>
                    <a:pt x="7324" y="19563"/>
                  </a:lnTo>
                  <a:lnTo>
                    <a:pt x="7519" y="19271"/>
                  </a:lnTo>
                  <a:lnTo>
                    <a:pt x="7592" y="19125"/>
                  </a:lnTo>
                  <a:lnTo>
                    <a:pt x="7665" y="18979"/>
                  </a:lnTo>
                  <a:close/>
                  <a:moveTo>
                    <a:pt x="11996" y="19101"/>
                  </a:moveTo>
                  <a:lnTo>
                    <a:pt x="12556" y="19125"/>
                  </a:lnTo>
                  <a:lnTo>
                    <a:pt x="12483" y="19223"/>
                  </a:lnTo>
                  <a:lnTo>
                    <a:pt x="12410" y="19320"/>
                  </a:lnTo>
                  <a:lnTo>
                    <a:pt x="12313" y="19563"/>
                  </a:lnTo>
                  <a:lnTo>
                    <a:pt x="12240" y="19855"/>
                  </a:lnTo>
                  <a:lnTo>
                    <a:pt x="12167" y="20123"/>
                  </a:lnTo>
                  <a:lnTo>
                    <a:pt x="11558" y="20099"/>
                  </a:lnTo>
                  <a:lnTo>
                    <a:pt x="11583" y="19953"/>
                  </a:lnTo>
                  <a:lnTo>
                    <a:pt x="11656" y="19807"/>
                  </a:lnTo>
                  <a:lnTo>
                    <a:pt x="11802" y="19563"/>
                  </a:lnTo>
                  <a:lnTo>
                    <a:pt x="11899" y="19369"/>
                  </a:lnTo>
                  <a:lnTo>
                    <a:pt x="11948" y="19247"/>
                  </a:lnTo>
                  <a:lnTo>
                    <a:pt x="11996" y="19101"/>
                  </a:lnTo>
                  <a:close/>
                  <a:moveTo>
                    <a:pt x="13602" y="19125"/>
                  </a:moveTo>
                  <a:lnTo>
                    <a:pt x="13505" y="19174"/>
                  </a:lnTo>
                  <a:lnTo>
                    <a:pt x="13408" y="19247"/>
                  </a:lnTo>
                  <a:lnTo>
                    <a:pt x="13286" y="19393"/>
                  </a:lnTo>
                  <a:lnTo>
                    <a:pt x="13164" y="19539"/>
                  </a:lnTo>
                  <a:lnTo>
                    <a:pt x="13018" y="19831"/>
                  </a:lnTo>
                  <a:lnTo>
                    <a:pt x="12921" y="20123"/>
                  </a:lnTo>
                  <a:lnTo>
                    <a:pt x="12580" y="20123"/>
                  </a:lnTo>
                  <a:lnTo>
                    <a:pt x="12653" y="19807"/>
                  </a:lnTo>
                  <a:lnTo>
                    <a:pt x="12751" y="19490"/>
                  </a:lnTo>
                  <a:lnTo>
                    <a:pt x="12848" y="19150"/>
                  </a:lnTo>
                  <a:lnTo>
                    <a:pt x="12848" y="19125"/>
                  </a:lnTo>
                  <a:close/>
                  <a:moveTo>
                    <a:pt x="6813" y="18955"/>
                  </a:moveTo>
                  <a:lnTo>
                    <a:pt x="7324" y="18979"/>
                  </a:lnTo>
                  <a:lnTo>
                    <a:pt x="7203" y="19101"/>
                  </a:lnTo>
                  <a:lnTo>
                    <a:pt x="7081" y="19223"/>
                  </a:lnTo>
                  <a:lnTo>
                    <a:pt x="6886" y="19515"/>
                  </a:lnTo>
                  <a:lnTo>
                    <a:pt x="6716" y="19831"/>
                  </a:lnTo>
                  <a:lnTo>
                    <a:pt x="6619" y="20147"/>
                  </a:lnTo>
                  <a:lnTo>
                    <a:pt x="6303" y="20147"/>
                  </a:lnTo>
                  <a:lnTo>
                    <a:pt x="6351" y="20001"/>
                  </a:lnTo>
                  <a:lnTo>
                    <a:pt x="6400" y="19855"/>
                  </a:lnTo>
                  <a:lnTo>
                    <a:pt x="6424" y="19685"/>
                  </a:lnTo>
                  <a:lnTo>
                    <a:pt x="6497" y="19539"/>
                  </a:lnTo>
                  <a:lnTo>
                    <a:pt x="6643" y="19247"/>
                  </a:lnTo>
                  <a:lnTo>
                    <a:pt x="6813" y="18955"/>
                  </a:lnTo>
                  <a:close/>
                  <a:moveTo>
                    <a:pt x="6376" y="18955"/>
                  </a:moveTo>
                  <a:lnTo>
                    <a:pt x="6230" y="19198"/>
                  </a:lnTo>
                  <a:lnTo>
                    <a:pt x="6132" y="19417"/>
                  </a:lnTo>
                  <a:lnTo>
                    <a:pt x="6059" y="19588"/>
                  </a:lnTo>
                  <a:lnTo>
                    <a:pt x="5962" y="19782"/>
                  </a:lnTo>
                  <a:lnTo>
                    <a:pt x="5913" y="19977"/>
                  </a:lnTo>
                  <a:lnTo>
                    <a:pt x="5913" y="20074"/>
                  </a:lnTo>
                  <a:lnTo>
                    <a:pt x="5938" y="20172"/>
                  </a:lnTo>
                  <a:lnTo>
                    <a:pt x="5086" y="20220"/>
                  </a:lnTo>
                  <a:lnTo>
                    <a:pt x="5208" y="19977"/>
                  </a:lnTo>
                  <a:lnTo>
                    <a:pt x="5329" y="19734"/>
                  </a:lnTo>
                  <a:lnTo>
                    <a:pt x="5573" y="19320"/>
                  </a:lnTo>
                  <a:lnTo>
                    <a:pt x="5670" y="19150"/>
                  </a:lnTo>
                  <a:lnTo>
                    <a:pt x="5743" y="19052"/>
                  </a:lnTo>
                  <a:lnTo>
                    <a:pt x="5743" y="19004"/>
                  </a:lnTo>
                  <a:lnTo>
                    <a:pt x="5719" y="18955"/>
                  </a:lnTo>
                  <a:close/>
                  <a:moveTo>
                    <a:pt x="5475" y="18955"/>
                  </a:moveTo>
                  <a:lnTo>
                    <a:pt x="5305" y="19125"/>
                  </a:lnTo>
                  <a:lnTo>
                    <a:pt x="5183" y="19296"/>
                  </a:lnTo>
                  <a:lnTo>
                    <a:pt x="4964" y="19685"/>
                  </a:lnTo>
                  <a:lnTo>
                    <a:pt x="4818" y="19953"/>
                  </a:lnTo>
                  <a:lnTo>
                    <a:pt x="4745" y="20099"/>
                  </a:lnTo>
                  <a:lnTo>
                    <a:pt x="4745" y="20220"/>
                  </a:lnTo>
                  <a:lnTo>
                    <a:pt x="4210" y="20269"/>
                  </a:lnTo>
                  <a:lnTo>
                    <a:pt x="4234" y="20196"/>
                  </a:lnTo>
                  <a:lnTo>
                    <a:pt x="4332" y="19953"/>
                  </a:lnTo>
                  <a:lnTo>
                    <a:pt x="4429" y="19709"/>
                  </a:lnTo>
                  <a:lnTo>
                    <a:pt x="4624" y="19369"/>
                  </a:lnTo>
                  <a:lnTo>
                    <a:pt x="4672" y="19271"/>
                  </a:lnTo>
                  <a:lnTo>
                    <a:pt x="4697" y="19198"/>
                  </a:lnTo>
                  <a:lnTo>
                    <a:pt x="4697" y="19101"/>
                  </a:lnTo>
                  <a:lnTo>
                    <a:pt x="4672" y="19004"/>
                  </a:lnTo>
                  <a:lnTo>
                    <a:pt x="4551" y="19004"/>
                  </a:lnTo>
                  <a:lnTo>
                    <a:pt x="4453" y="19077"/>
                  </a:lnTo>
                  <a:lnTo>
                    <a:pt x="4356" y="19150"/>
                  </a:lnTo>
                  <a:lnTo>
                    <a:pt x="4259" y="19271"/>
                  </a:lnTo>
                  <a:lnTo>
                    <a:pt x="4113" y="19490"/>
                  </a:lnTo>
                  <a:lnTo>
                    <a:pt x="4015" y="19709"/>
                  </a:lnTo>
                  <a:lnTo>
                    <a:pt x="3869" y="19977"/>
                  </a:lnTo>
                  <a:lnTo>
                    <a:pt x="3821" y="20123"/>
                  </a:lnTo>
                  <a:lnTo>
                    <a:pt x="3796" y="20293"/>
                  </a:lnTo>
                  <a:lnTo>
                    <a:pt x="3358" y="20318"/>
                  </a:lnTo>
                  <a:lnTo>
                    <a:pt x="3383" y="20172"/>
                  </a:lnTo>
                  <a:lnTo>
                    <a:pt x="3456" y="19928"/>
                  </a:lnTo>
                  <a:lnTo>
                    <a:pt x="3553" y="19709"/>
                  </a:lnTo>
                  <a:lnTo>
                    <a:pt x="3748" y="19320"/>
                  </a:lnTo>
                  <a:lnTo>
                    <a:pt x="3967" y="18955"/>
                  </a:lnTo>
                  <a:close/>
                  <a:moveTo>
                    <a:pt x="1850" y="19028"/>
                  </a:moveTo>
                  <a:lnTo>
                    <a:pt x="2166" y="19052"/>
                  </a:lnTo>
                  <a:lnTo>
                    <a:pt x="2507" y="19052"/>
                  </a:lnTo>
                  <a:lnTo>
                    <a:pt x="2239" y="19393"/>
                  </a:lnTo>
                  <a:lnTo>
                    <a:pt x="1971" y="19758"/>
                  </a:lnTo>
                  <a:lnTo>
                    <a:pt x="1777" y="20099"/>
                  </a:lnTo>
                  <a:lnTo>
                    <a:pt x="1704" y="20245"/>
                  </a:lnTo>
                  <a:lnTo>
                    <a:pt x="1655" y="20366"/>
                  </a:lnTo>
                  <a:lnTo>
                    <a:pt x="1558" y="20366"/>
                  </a:lnTo>
                  <a:lnTo>
                    <a:pt x="1217" y="20342"/>
                  </a:lnTo>
                  <a:lnTo>
                    <a:pt x="876" y="20318"/>
                  </a:lnTo>
                  <a:lnTo>
                    <a:pt x="1144" y="20001"/>
                  </a:lnTo>
                  <a:lnTo>
                    <a:pt x="1363" y="19685"/>
                  </a:lnTo>
                  <a:lnTo>
                    <a:pt x="1606" y="19344"/>
                  </a:lnTo>
                  <a:lnTo>
                    <a:pt x="1850" y="19028"/>
                  </a:lnTo>
                  <a:close/>
                  <a:moveTo>
                    <a:pt x="3675" y="18955"/>
                  </a:moveTo>
                  <a:lnTo>
                    <a:pt x="3553" y="19077"/>
                  </a:lnTo>
                  <a:lnTo>
                    <a:pt x="3431" y="19223"/>
                  </a:lnTo>
                  <a:lnTo>
                    <a:pt x="3261" y="19539"/>
                  </a:lnTo>
                  <a:lnTo>
                    <a:pt x="3164" y="19709"/>
                  </a:lnTo>
                  <a:lnTo>
                    <a:pt x="3066" y="19904"/>
                  </a:lnTo>
                  <a:lnTo>
                    <a:pt x="3018" y="20123"/>
                  </a:lnTo>
                  <a:lnTo>
                    <a:pt x="2993" y="20220"/>
                  </a:lnTo>
                  <a:lnTo>
                    <a:pt x="2993" y="20342"/>
                  </a:lnTo>
                  <a:lnTo>
                    <a:pt x="2044" y="20391"/>
                  </a:lnTo>
                  <a:lnTo>
                    <a:pt x="2239" y="20123"/>
                  </a:lnTo>
                  <a:lnTo>
                    <a:pt x="2361" y="19928"/>
                  </a:lnTo>
                  <a:lnTo>
                    <a:pt x="2677" y="19442"/>
                  </a:lnTo>
                  <a:lnTo>
                    <a:pt x="2872" y="19198"/>
                  </a:lnTo>
                  <a:lnTo>
                    <a:pt x="2969" y="19101"/>
                  </a:lnTo>
                  <a:lnTo>
                    <a:pt x="3066" y="19004"/>
                  </a:lnTo>
                  <a:lnTo>
                    <a:pt x="3675" y="18955"/>
                  </a:lnTo>
                  <a:close/>
                  <a:moveTo>
                    <a:pt x="6643" y="0"/>
                  </a:moveTo>
                  <a:lnTo>
                    <a:pt x="5792" y="25"/>
                  </a:lnTo>
                  <a:lnTo>
                    <a:pt x="4940" y="49"/>
                  </a:lnTo>
                  <a:lnTo>
                    <a:pt x="3261" y="146"/>
                  </a:lnTo>
                  <a:lnTo>
                    <a:pt x="2093" y="195"/>
                  </a:lnTo>
                  <a:lnTo>
                    <a:pt x="1898" y="195"/>
                  </a:lnTo>
                  <a:lnTo>
                    <a:pt x="1704" y="244"/>
                  </a:lnTo>
                  <a:lnTo>
                    <a:pt x="1655" y="219"/>
                  </a:lnTo>
                  <a:lnTo>
                    <a:pt x="1582" y="195"/>
                  </a:lnTo>
                  <a:lnTo>
                    <a:pt x="1509" y="219"/>
                  </a:lnTo>
                  <a:lnTo>
                    <a:pt x="1460" y="268"/>
                  </a:lnTo>
                  <a:lnTo>
                    <a:pt x="1412" y="390"/>
                  </a:lnTo>
                  <a:lnTo>
                    <a:pt x="1363" y="511"/>
                  </a:lnTo>
                  <a:lnTo>
                    <a:pt x="1339" y="755"/>
                  </a:lnTo>
                  <a:lnTo>
                    <a:pt x="1339" y="1047"/>
                  </a:lnTo>
                  <a:lnTo>
                    <a:pt x="1387" y="1314"/>
                  </a:lnTo>
                  <a:lnTo>
                    <a:pt x="1217" y="1290"/>
                  </a:lnTo>
                  <a:lnTo>
                    <a:pt x="1047" y="1290"/>
                  </a:lnTo>
                  <a:lnTo>
                    <a:pt x="730" y="1314"/>
                  </a:lnTo>
                  <a:lnTo>
                    <a:pt x="560" y="1314"/>
                  </a:lnTo>
                  <a:lnTo>
                    <a:pt x="365" y="1338"/>
                  </a:lnTo>
                  <a:lnTo>
                    <a:pt x="268" y="1363"/>
                  </a:lnTo>
                  <a:lnTo>
                    <a:pt x="195" y="1411"/>
                  </a:lnTo>
                  <a:lnTo>
                    <a:pt x="146" y="1460"/>
                  </a:lnTo>
                  <a:lnTo>
                    <a:pt x="122" y="1557"/>
                  </a:lnTo>
                  <a:lnTo>
                    <a:pt x="122" y="1630"/>
                  </a:lnTo>
                  <a:lnTo>
                    <a:pt x="98" y="1874"/>
                  </a:lnTo>
                  <a:lnTo>
                    <a:pt x="73" y="2117"/>
                  </a:lnTo>
                  <a:lnTo>
                    <a:pt x="49" y="2652"/>
                  </a:lnTo>
                  <a:lnTo>
                    <a:pt x="73" y="3674"/>
                  </a:lnTo>
                  <a:lnTo>
                    <a:pt x="49" y="4891"/>
                  </a:lnTo>
                  <a:lnTo>
                    <a:pt x="25" y="6083"/>
                  </a:lnTo>
                  <a:lnTo>
                    <a:pt x="49" y="6765"/>
                  </a:lnTo>
                  <a:lnTo>
                    <a:pt x="49" y="7446"/>
                  </a:lnTo>
                  <a:lnTo>
                    <a:pt x="122" y="8809"/>
                  </a:lnTo>
                  <a:lnTo>
                    <a:pt x="219" y="10171"/>
                  </a:lnTo>
                  <a:lnTo>
                    <a:pt x="317" y="11534"/>
                  </a:lnTo>
                  <a:lnTo>
                    <a:pt x="341" y="12166"/>
                  </a:lnTo>
                  <a:lnTo>
                    <a:pt x="341" y="12799"/>
                  </a:lnTo>
                  <a:lnTo>
                    <a:pt x="292" y="14064"/>
                  </a:lnTo>
                  <a:lnTo>
                    <a:pt x="244" y="15330"/>
                  </a:lnTo>
                  <a:lnTo>
                    <a:pt x="171" y="16595"/>
                  </a:lnTo>
                  <a:lnTo>
                    <a:pt x="73" y="17519"/>
                  </a:lnTo>
                  <a:lnTo>
                    <a:pt x="49" y="17982"/>
                  </a:lnTo>
                  <a:lnTo>
                    <a:pt x="0" y="18444"/>
                  </a:lnTo>
                  <a:lnTo>
                    <a:pt x="0" y="18931"/>
                  </a:lnTo>
                  <a:lnTo>
                    <a:pt x="25" y="19393"/>
                  </a:lnTo>
                  <a:lnTo>
                    <a:pt x="98" y="19831"/>
                  </a:lnTo>
                  <a:lnTo>
                    <a:pt x="146" y="20050"/>
                  </a:lnTo>
                  <a:lnTo>
                    <a:pt x="219" y="20269"/>
                  </a:lnTo>
                  <a:lnTo>
                    <a:pt x="292" y="20366"/>
                  </a:lnTo>
                  <a:lnTo>
                    <a:pt x="365" y="20415"/>
                  </a:lnTo>
                  <a:lnTo>
                    <a:pt x="463" y="20439"/>
                  </a:lnTo>
                  <a:lnTo>
                    <a:pt x="560" y="20415"/>
                  </a:lnTo>
                  <a:lnTo>
                    <a:pt x="584" y="20512"/>
                  </a:lnTo>
                  <a:lnTo>
                    <a:pt x="633" y="20610"/>
                  </a:lnTo>
                  <a:lnTo>
                    <a:pt x="706" y="20658"/>
                  </a:lnTo>
                  <a:lnTo>
                    <a:pt x="803" y="20731"/>
                  </a:lnTo>
                  <a:lnTo>
                    <a:pt x="1047" y="20804"/>
                  </a:lnTo>
                  <a:lnTo>
                    <a:pt x="1339" y="20853"/>
                  </a:lnTo>
                  <a:lnTo>
                    <a:pt x="1631" y="20877"/>
                  </a:lnTo>
                  <a:lnTo>
                    <a:pt x="1923" y="20877"/>
                  </a:lnTo>
                  <a:lnTo>
                    <a:pt x="2312" y="20853"/>
                  </a:lnTo>
                  <a:lnTo>
                    <a:pt x="3188" y="20829"/>
                  </a:lnTo>
                  <a:lnTo>
                    <a:pt x="4064" y="20780"/>
                  </a:lnTo>
                  <a:lnTo>
                    <a:pt x="5792" y="20683"/>
                  </a:lnTo>
                  <a:lnTo>
                    <a:pt x="7057" y="20634"/>
                  </a:lnTo>
                  <a:lnTo>
                    <a:pt x="8346" y="20585"/>
                  </a:lnTo>
                  <a:lnTo>
                    <a:pt x="9612" y="20585"/>
                  </a:lnTo>
                  <a:lnTo>
                    <a:pt x="10901" y="20610"/>
                  </a:lnTo>
                  <a:lnTo>
                    <a:pt x="12240" y="20634"/>
                  </a:lnTo>
                  <a:lnTo>
                    <a:pt x="12337" y="20658"/>
                  </a:lnTo>
                  <a:lnTo>
                    <a:pt x="12434" y="20658"/>
                  </a:lnTo>
                  <a:lnTo>
                    <a:pt x="12483" y="20634"/>
                  </a:lnTo>
                  <a:lnTo>
                    <a:pt x="13262" y="20634"/>
                  </a:lnTo>
                  <a:lnTo>
                    <a:pt x="14065" y="20585"/>
                  </a:lnTo>
                  <a:lnTo>
                    <a:pt x="14843" y="20512"/>
                  </a:lnTo>
                  <a:lnTo>
                    <a:pt x="15622" y="20391"/>
                  </a:lnTo>
                  <a:lnTo>
                    <a:pt x="15695" y="20366"/>
                  </a:lnTo>
                  <a:lnTo>
                    <a:pt x="15743" y="20342"/>
                  </a:lnTo>
                  <a:lnTo>
                    <a:pt x="15865" y="20318"/>
                  </a:lnTo>
                  <a:lnTo>
                    <a:pt x="15962" y="20269"/>
                  </a:lnTo>
                  <a:lnTo>
                    <a:pt x="16035" y="20172"/>
                  </a:lnTo>
                  <a:lnTo>
                    <a:pt x="16035" y="20123"/>
                  </a:lnTo>
                  <a:lnTo>
                    <a:pt x="16035" y="20050"/>
                  </a:lnTo>
                  <a:lnTo>
                    <a:pt x="16011" y="19807"/>
                  </a:lnTo>
                  <a:lnTo>
                    <a:pt x="15987" y="19563"/>
                  </a:lnTo>
                  <a:lnTo>
                    <a:pt x="15938" y="19320"/>
                  </a:lnTo>
                  <a:lnTo>
                    <a:pt x="15938" y="19077"/>
                  </a:lnTo>
                  <a:lnTo>
                    <a:pt x="16425" y="19028"/>
                  </a:lnTo>
                  <a:lnTo>
                    <a:pt x="16522" y="18979"/>
                  </a:lnTo>
                  <a:lnTo>
                    <a:pt x="16619" y="18906"/>
                  </a:lnTo>
                  <a:lnTo>
                    <a:pt x="16668" y="18833"/>
                  </a:lnTo>
                  <a:lnTo>
                    <a:pt x="16717" y="18760"/>
                  </a:lnTo>
                  <a:lnTo>
                    <a:pt x="16790" y="18347"/>
                  </a:lnTo>
                  <a:lnTo>
                    <a:pt x="16838" y="17933"/>
                  </a:lnTo>
                  <a:lnTo>
                    <a:pt x="16863" y="17519"/>
                  </a:lnTo>
                  <a:lnTo>
                    <a:pt x="16863" y="17106"/>
                  </a:lnTo>
                  <a:lnTo>
                    <a:pt x="16863" y="16254"/>
                  </a:lnTo>
                  <a:lnTo>
                    <a:pt x="16863" y="15427"/>
                  </a:lnTo>
                  <a:lnTo>
                    <a:pt x="16838" y="14429"/>
                  </a:lnTo>
                  <a:lnTo>
                    <a:pt x="16838" y="13432"/>
                  </a:lnTo>
                  <a:lnTo>
                    <a:pt x="16765" y="11412"/>
                  </a:lnTo>
                  <a:lnTo>
                    <a:pt x="16765" y="10414"/>
                  </a:lnTo>
                  <a:lnTo>
                    <a:pt x="16765" y="9417"/>
                  </a:lnTo>
                  <a:lnTo>
                    <a:pt x="16814" y="7422"/>
                  </a:lnTo>
                  <a:lnTo>
                    <a:pt x="16814" y="6473"/>
                  </a:lnTo>
                  <a:lnTo>
                    <a:pt x="16838" y="5499"/>
                  </a:lnTo>
                  <a:lnTo>
                    <a:pt x="16814" y="5013"/>
                  </a:lnTo>
                  <a:lnTo>
                    <a:pt x="16765" y="4550"/>
                  </a:lnTo>
                  <a:lnTo>
                    <a:pt x="16717" y="4064"/>
                  </a:lnTo>
                  <a:lnTo>
                    <a:pt x="16619" y="3601"/>
                  </a:lnTo>
                  <a:lnTo>
                    <a:pt x="16595" y="3553"/>
                  </a:lnTo>
                  <a:lnTo>
                    <a:pt x="16522" y="3504"/>
                  </a:lnTo>
                  <a:lnTo>
                    <a:pt x="16425" y="3334"/>
                  </a:lnTo>
                  <a:lnTo>
                    <a:pt x="16303" y="3188"/>
                  </a:lnTo>
                  <a:lnTo>
                    <a:pt x="16060" y="2896"/>
                  </a:lnTo>
                  <a:lnTo>
                    <a:pt x="15792" y="2604"/>
                  </a:lnTo>
                  <a:lnTo>
                    <a:pt x="15524" y="2336"/>
                  </a:lnTo>
                  <a:lnTo>
                    <a:pt x="14989" y="1801"/>
                  </a:lnTo>
                  <a:lnTo>
                    <a:pt x="14503" y="1338"/>
                  </a:lnTo>
                  <a:lnTo>
                    <a:pt x="14259" y="1119"/>
                  </a:lnTo>
                  <a:lnTo>
                    <a:pt x="14016" y="901"/>
                  </a:lnTo>
                  <a:lnTo>
                    <a:pt x="13700" y="633"/>
                  </a:lnTo>
                  <a:lnTo>
                    <a:pt x="13554" y="487"/>
                  </a:lnTo>
                  <a:lnTo>
                    <a:pt x="13383" y="390"/>
                  </a:lnTo>
                  <a:lnTo>
                    <a:pt x="13335" y="317"/>
                  </a:lnTo>
                  <a:lnTo>
                    <a:pt x="13310" y="292"/>
                  </a:lnTo>
                  <a:lnTo>
                    <a:pt x="13237" y="268"/>
                  </a:lnTo>
                  <a:lnTo>
                    <a:pt x="13164" y="244"/>
                  </a:lnTo>
                  <a:lnTo>
                    <a:pt x="9904" y="73"/>
                  </a:lnTo>
                  <a:lnTo>
                    <a:pt x="8273" y="25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6D9EEB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161638" y="2669437"/>
              <a:ext cx="1988951" cy="30957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 err="1" smtClean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Cung</a:t>
              </a:r>
              <a:r>
                <a:rPr lang="en-US" sz="2400" dirty="0" smtClean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cấp</a:t>
              </a:r>
              <a:r>
                <a:rPr lang="en-US" sz="2400" dirty="0" smtClean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các</a:t>
              </a:r>
              <a:endParaRPr lang="en-US" sz="2400" dirty="0" smtClean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endParaRPr>
            </a:p>
            <a:p>
              <a:pPr>
                <a:defRPr/>
              </a:pPr>
              <a:r>
                <a:rPr lang="en-US" sz="2400" dirty="0" err="1" smtClean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tài</a:t>
              </a:r>
              <a:r>
                <a:rPr lang="en-US" sz="2400" dirty="0" smtClean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liệu</a:t>
              </a:r>
              <a:r>
                <a:rPr lang="en-US" sz="2400" dirty="0" smtClean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Hướng</a:t>
              </a:r>
              <a:r>
                <a:rPr lang="en-US" sz="2400" dirty="0" smtClean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dẫn</a:t>
              </a:r>
              <a:r>
                <a:rPr lang="en-US" sz="2400" dirty="0" smtClean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.</a:t>
              </a:r>
            </a:p>
            <a:p>
              <a:pPr>
                <a:defRPr/>
              </a:pPr>
              <a:r>
                <a:rPr lang="en-US" sz="24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Cung</a:t>
              </a:r>
              <a:r>
                <a:rPr lang="en-US" sz="24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4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cấp</a:t>
              </a:r>
              <a:r>
                <a:rPr lang="en-US" sz="24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4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danh</a:t>
              </a:r>
              <a:r>
                <a:rPr lang="en-US" sz="24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4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mục</a:t>
              </a:r>
              <a:r>
                <a:rPr lang="en-US" sz="24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4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sách</a:t>
              </a:r>
              <a:r>
                <a:rPr lang="en-US" sz="24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4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mua</a:t>
              </a:r>
              <a:r>
                <a:rPr lang="en-US" sz="24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4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trên</a:t>
              </a:r>
              <a:r>
                <a:rPr lang="en-US" sz="24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4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thi</a:t>
              </a:r>
              <a:r>
                <a:rPr lang="en-US" sz="24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̣ </a:t>
              </a:r>
              <a:r>
                <a:rPr lang="en-US" sz="24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trường</a:t>
              </a:r>
              <a:r>
                <a:rPr lang="en-US" sz="24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4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của</a:t>
              </a:r>
              <a:r>
                <a:rPr lang="en-US" sz="24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4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RtR</a:t>
              </a:r>
              <a:endPara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endParaRPr>
            </a:p>
            <a:p>
              <a:pPr>
                <a:defRPr/>
              </a:pPr>
              <a:endPara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4" name="Shape 736"/>
          <p:cNvSpPr/>
          <p:nvPr/>
        </p:nvSpPr>
        <p:spPr>
          <a:xfrm>
            <a:off x="6295053" y="2279550"/>
            <a:ext cx="2406776" cy="3130649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29400" y="2819400"/>
            <a:ext cx="1905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Có </a:t>
            </a:r>
            <a:r>
              <a:rPr lang="en-US" sz="2400" dirty="0" err="1" smtClean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thê</a:t>
            </a:r>
            <a:r>
              <a:rPr lang="en-US" sz="2400" dirty="0" smtClean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̉ </a:t>
            </a:r>
            <a:r>
              <a:rPr lang="en-US" sz="2400" dirty="0" err="1" smtClean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tiếp</a:t>
            </a:r>
            <a:r>
              <a:rPr lang="en-US" sz="2400" dirty="0" smtClean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 smtClean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cận</a:t>
            </a:r>
            <a:r>
              <a:rPr lang="en-US" sz="2400" dirty="0" smtClean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 smtClean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sách</a:t>
            </a:r>
            <a:r>
              <a:rPr lang="en-US" sz="2400" dirty="0" smtClean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do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RtR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xuất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bản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dành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cho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HS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lớp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1,2</a:t>
            </a:r>
          </a:p>
        </p:txBody>
      </p:sp>
      <p:sp>
        <p:nvSpPr>
          <p:cNvPr id="26" name="Shape 736"/>
          <p:cNvSpPr/>
          <p:nvPr/>
        </p:nvSpPr>
        <p:spPr>
          <a:xfrm>
            <a:off x="9203353" y="2317651"/>
            <a:ext cx="2406776" cy="2997200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601200" y="2819400"/>
            <a:ext cx="19630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Hô</a:t>
            </a:r>
            <a:r>
              <a:rPr lang="en-US" sz="2400" dirty="0" smtClean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̃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trơ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̣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va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̀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giám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sát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định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ky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̀ 6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tháng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tư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̀ Room to Read</a:t>
            </a:r>
          </a:p>
        </p:txBody>
      </p:sp>
      <p:cxnSp>
        <p:nvCxnSpPr>
          <p:cNvPr id="28" name="Shape 642"/>
          <p:cNvCxnSpPr>
            <a:stCxn id="19" idx="2"/>
          </p:cNvCxnSpPr>
          <p:nvPr/>
        </p:nvCxnSpPr>
        <p:spPr>
          <a:xfrm flipH="1">
            <a:off x="5485365" y="1292311"/>
            <a:ext cx="1989067" cy="1409700"/>
          </a:xfrm>
          <a:prstGeom prst="straightConnector1">
            <a:avLst/>
          </a:prstGeom>
          <a:noFill/>
          <a:ln w="19050" cap="flat" cmpd="sng">
            <a:solidFill>
              <a:srgbClr val="FAA74A"/>
            </a:solidFill>
            <a:prstDash val="solid"/>
            <a:round/>
            <a:headEnd type="oval" w="lg" len="lg"/>
            <a:tailEnd type="diamond" w="lg" len="lg"/>
          </a:ln>
        </p:spPr>
      </p:cxnSp>
      <p:cxnSp>
        <p:nvCxnSpPr>
          <p:cNvPr id="29" name="Shape 642"/>
          <p:cNvCxnSpPr>
            <a:stCxn id="19" idx="2"/>
          </p:cNvCxnSpPr>
          <p:nvPr/>
        </p:nvCxnSpPr>
        <p:spPr>
          <a:xfrm>
            <a:off x="7474432" y="1292311"/>
            <a:ext cx="831368" cy="1374689"/>
          </a:xfrm>
          <a:prstGeom prst="straightConnector1">
            <a:avLst/>
          </a:prstGeom>
          <a:noFill/>
          <a:ln w="19050" cap="flat" cmpd="sng">
            <a:solidFill>
              <a:srgbClr val="FAA74A"/>
            </a:solidFill>
            <a:prstDash val="solid"/>
            <a:round/>
            <a:headEnd type="oval" w="lg" len="lg"/>
            <a:tailEnd type="diamond" w="lg" len="lg"/>
          </a:ln>
        </p:spPr>
      </p:cxnSp>
      <p:cxnSp>
        <p:nvCxnSpPr>
          <p:cNvPr id="30" name="Shape 642"/>
          <p:cNvCxnSpPr>
            <a:stCxn id="19" idx="2"/>
          </p:cNvCxnSpPr>
          <p:nvPr/>
        </p:nvCxnSpPr>
        <p:spPr>
          <a:xfrm>
            <a:off x="7474432" y="1292311"/>
            <a:ext cx="3745109" cy="1360175"/>
          </a:xfrm>
          <a:prstGeom prst="straightConnector1">
            <a:avLst/>
          </a:prstGeom>
          <a:noFill/>
          <a:ln w="19050" cap="flat" cmpd="sng">
            <a:solidFill>
              <a:srgbClr val="FAA74A"/>
            </a:solidFill>
            <a:prstDash val="solid"/>
            <a:round/>
            <a:headEnd type="oval" w="lg" len="lg"/>
            <a:tailEnd type="diamond" w="lg" len="lg"/>
          </a:ln>
        </p:spPr>
      </p:cxnSp>
    </p:spTree>
    <p:extLst>
      <p:ext uri="{BB962C8B-B14F-4D97-AF65-F5344CB8AC3E}">
        <p14:creationId xmlns:p14="http://schemas.microsoft.com/office/powerpoint/2010/main" val="367075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701" y="0"/>
            <a:ext cx="1253928" cy="83363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9029" y="914400"/>
            <a:ext cx="4432126" cy="337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29029"/>
            <a:ext cx="9144000" cy="1113971"/>
          </a:xfrm>
          <a:prstGeom prst="rect">
            <a:avLst/>
          </a:prstGeom>
        </p:spPr>
        <p:txBody>
          <a:bodyPr anchor="ctr"/>
          <a:lstStyle>
            <a:lvl1pPr marL="1905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-"/>
              <a:defRPr>
                <a:solidFill>
                  <a:srgbClr val="FFFFFF"/>
                </a:solidFill>
                <a:latin typeface="+mn-lt"/>
              </a:defRPr>
            </a:lvl2pPr>
            <a:lvl3pPr marL="561975" indent="-17938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-"/>
              <a:defRPr>
                <a:solidFill>
                  <a:srgbClr val="FFFFFF"/>
                </a:solidFill>
                <a:latin typeface="+mn-lt"/>
              </a:defRPr>
            </a:lvl3pPr>
            <a:lvl4pPr marL="752475" indent="-1889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-"/>
              <a:defRPr>
                <a:solidFill>
                  <a:srgbClr val="FFFFFF"/>
                </a:solidFill>
                <a:latin typeface="+mn-lt"/>
              </a:defRPr>
            </a:lvl4pPr>
            <a:lvl5pPr marL="9620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5pPr>
            <a:lvl6pPr marL="14192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6pPr>
            <a:lvl7pPr marL="18764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7pPr>
            <a:lvl8pPr marL="23336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8pPr>
            <a:lvl9pPr marL="27908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800" kern="0" dirty="0" smtClean="0">
                <a:solidFill>
                  <a:srgbClr val="007A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HỖ TRỢ BÁN PHẦN</a:t>
            </a:r>
            <a:endParaRPr lang="en-US" sz="2800" kern="0" dirty="0">
              <a:solidFill>
                <a:srgbClr val="007AA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905500" y="1179016"/>
            <a:ext cx="3286267" cy="586284"/>
            <a:chOff x="586854" y="1132764"/>
            <a:chExt cx="3204949" cy="135112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/>
            <a:srcRect l="108" t="3330" r="-2" b="374"/>
            <a:stretch/>
          </p:blipFill>
          <p:spPr>
            <a:xfrm>
              <a:off x="586854" y="1132764"/>
              <a:ext cx="3204949" cy="1351129"/>
            </a:xfrm>
            <a:prstGeom prst="rect">
              <a:avLst/>
            </a:prstGeom>
          </p:spPr>
        </p:pic>
        <p:sp>
          <p:nvSpPr>
            <p:cNvPr id="22" name="Shape 523"/>
            <p:cNvSpPr txBox="1"/>
            <p:nvPr/>
          </p:nvSpPr>
          <p:spPr>
            <a:xfrm>
              <a:off x="679871" y="1270002"/>
              <a:ext cx="3043694" cy="111608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>
                <a:spcBef>
                  <a:spcPts val="600"/>
                </a:spcBef>
                <a:buNone/>
              </a:pPr>
              <a:r>
                <a:rPr lang="en" b="1" dirty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Dosis"/>
                </a:rPr>
                <a:t>GÓI HỖ TRỢ BÁN PHẦN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95600" y="2667000"/>
            <a:ext cx="2943367" cy="2997200"/>
            <a:chOff x="3905124" y="2514600"/>
            <a:chExt cx="2406776" cy="2997200"/>
          </a:xfrm>
        </p:grpSpPr>
        <p:sp>
          <p:nvSpPr>
            <p:cNvPr id="24" name="Shape 736"/>
            <p:cNvSpPr/>
            <p:nvPr/>
          </p:nvSpPr>
          <p:spPr>
            <a:xfrm>
              <a:off x="3905124" y="2514600"/>
              <a:ext cx="2406776" cy="2997200"/>
            </a:xfrm>
            <a:custGeom>
              <a:avLst/>
              <a:gdLst/>
              <a:ahLst/>
              <a:cxnLst/>
              <a:rect l="0" t="0" r="0" b="0"/>
              <a:pathLst>
                <a:path w="16863" h="20878" extrusionOk="0">
                  <a:moveTo>
                    <a:pt x="974" y="1801"/>
                  </a:moveTo>
                  <a:lnTo>
                    <a:pt x="1144" y="1825"/>
                  </a:lnTo>
                  <a:lnTo>
                    <a:pt x="1314" y="1874"/>
                  </a:lnTo>
                  <a:lnTo>
                    <a:pt x="1436" y="1874"/>
                  </a:lnTo>
                  <a:lnTo>
                    <a:pt x="1455" y="2041"/>
                  </a:lnTo>
                  <a:lnTo>
                    <a:pt x="1455" y="2041"/>
                  </a:lnTo>
                  <a:lnTo>
                    <a:pt x="1412" y="2020"/>
                  </a:lnTo>
                  <a:lnTo>
                    <a:pt x="1290" y="1995"/>
                  </a:lnTo>
                  <a:lnTo>
                    <a:pt x="1168" y="1995"/>
                  </a:lnTo>
                  <a:lnTo>
                    <a:pt x="998" y="2068"/>
                  </a:lnTo>
                  <a:lnTo>
                    <a:pt x="828" y="2166"/>
                  </a:lnTo>
                  <a:lnTo>
                    <a:pt x="657" y="2287"/>
                  </a:lnTo>
                  <a:lnTo>
                    <a:pt x="511" y="2409"/>
                  </a:lnTo>
                  <a:lnTo>
                    <a:pt x="487" y="2093"/>
                  </a:lnTo>
                  <a:lnTo>
                    <a:pt x="438" y="1801"/>
                  </a:lnTo>
                  <a:lnTo>
                    <a:pt x="609" y="1825"/>
                  </a:lnTo>
                  <a:lnTo>
                    <a:pt x="974" y="1801"/>
                  </a:lnTo>
                  <a:close/>
                  <a:moveTo>
                    <a:pt x="1460" y="2093"/>
                  </a:moveTo>
                  <a:lnTo>
                    <a:pt x="1509" y="2774"/>
                  </a:lnTo>
                  <a:lnTo>
                    <a:pt x="1509" y="2774"/>
                  </a:lnTo>
                  <a:lnTo>
                    <a:pt x="1387" y="2750"/>
                  </a:lnTo>
                  <a:lnTo>
                    <a:pt x="1314" y="2774"/>
                  </a:lnTo>
                  <a:lnTo>
                    <a:pt x="1266" y="2798"/>
                  </a:lnTo>
                  <a:lnTo>
                    <a:pt x="925" y="3042"/>
                  </a:lnTo>
                  <a:lnTo>
                    <a:pt x="560" y="3309"/>
                  </a:lnTo>
                  <a:lnTo>
                    <a:pt x="511" y="3358"/>
                  </a:lnTo>
                  <a:lnTo>
                    <a:pt x="511" y="2847"/>
                  </a:lnTo>
                  <a:lnTo>
                    <a:pt x="536" y="2823"/>
                  </a:lnTo>
                  <a:lnTo>
                    <a:pt x="706" y="2725"/>
                  </a:lnTo>
                  <a:lnTo>
                    <a:pt x="852" y="2604"/>
                  </a:lnTo>
                  <a:lnTo>
                    <a:pt x="1193" y="2409"/>
                  </a:lnTo>
                  <a:lnTo>
                    <a:pt x="1290" y="2360"/>
                  </a:lnTo>
                  <a:lnTo>
                    <a:pt x="1363" y="2287"/>
                  </a:lnTo>
                  <a:lnTo>
                    <a:pt x="1460" y="2117"/>
                  </a:lnTo>
                  <a:lnTo>
                    <a:pt x="1460" y="2093"/>
                  </a:lnTo>
                  <a:close/>
                  <a:moveTo>
                    <a:pt x="13237" y="803"/>
                  </a:moveTo>
                  <a:lnTo>
                    <a:pt x="13408" y="949"/>
                  </a:lnTo>
                  <a:lnTo>
                    <a:pt x="13675" y="1192"/>
                  </a:lnTo>
                  <a:lnTo>
                    <a:pt x="13943" y="1436"/>
                  </a:lnTo>
                  <a:lnTo>
                    <a:pt x="14211" y="1655"/>
                  </a:lnTo>
                  <a:lnTo>
                    <a:pt x="14454" y="1922"/>
                  </a:lnTo>
                  <a:lnTo>
                    <a:pt x="14721" y="2214"/>
                  </a:lnTo>
                  <a:lnTo>
                    <a:pt x="14989" y="2482"/>
                  </a:lnTo>
                  <a:lnTo>
                    <a:pt x="15500" y="3017"/>
                  </a:lnTo>
                  <a:lnTo>
                    <a:pt x="15670" y="3188"/>
                  </a:lnTo>
                  <a:lnTo>
                    <a:pt x="15816" y="3382"/>
                  </a:lnTo>
                  <a:lnTo>
                    <a:pt x="15938" y="3577"/>
                  </a:lnTo>
                  <a:lnTo>
                    <a:pt x="16108" y="3772"/>
                  </a:lnTo>
                  <a:lnTo>
                    <a:pt x="15743" y="3796"/>
                  </a:lnTo>
                  <a:lnTo>
                    <a:pt x="15403" y="3820"/>
                  </a:lnTo>
                  <a:lnTo>
                    <a:pt x="14697" y="3820"/>
                  </a:lnTo>
                  <a:lnTo>
                    <a:pt x="14016" y="3796"/>
                  </a:lnTo>
                  <a:lnTo>
                    <a:pt x="13651" y="3772"/>
                  </a:lnTo>
                  <a:lnTo>
                    <a:pt x="13310" y="3820"/>
                  </a:lnTo>
                  <a:lnTo>
                    <a:pt x="13262" y="3042"/>
                  </a:lnTo>
                  <a:lnTo>
                    <a:pt x="13213" y="2239"/>
                  </a:lnTo>
                  <a:lnTo>
                    <a:pt x="13189" y="1874"/>
                  </a:lnTo>
                  <a:lnTo>
                    <a:pt x="13189" y="1533"/>
                  </a:lnTo>
                  <a:lnTo>
                    <a:pt x="13237" y="803"/>
                  </a:lnTo>
                  <a:close/>
                  <a:moveTo>
                    <a:pt x="1533" y="3163"/>
                  </a:moveTo>
                  <a:lnTo>
                    <a:pt x="1533" y="3455"/>
                  </a:lnTo>
                  <a:lnTo>
                    <a:pt x="1363" y="3553"/>
                  </a:lnTo>
                  <a:lnTo>
                    <a:pt x="1217" y="3650"/>
                  </a:lnTo>
                  <a:lnTo>
                    <a:pt x="901" y="3918"/>
                  </a:lnTo>
                  <a:lnTo>
                    <a:pt x="706" y="4064"/>
                  </a:lnTo>
                  <a:lnTo>
                    <a:pt x="511" y="4210"/>
                  </a:lnTo>
                  <a:lnTo>
                    <a:pt x="511" y="3845"/>
                  </a:lnTo>
                  <a:lnTo>
                    <a:pt x="511" y="3747"/>
                  </a:lnTo>
                  <a:lnTo>
                    <a:pt x="657" y="3699"/>
                  </a:lnTo>
                  <a:lnTo>
                    <a:pt x="803" y="3626"/>
                  </a:lnTo>
                  <a:lnTo>
                    <a:pt x="1047" y="3455"/>
                  </a:lnTo>
                  <a:lnTo>
                    <a:pt x="1387" y="3236"/>
                  </a:lnTo>
                  <a:lnTo>
                    <a:pt x="1533" y="3163"/>
                  </a:lnTo>
                  <a:close/>
                  <a:moveTo>
                    <a:pt x="1558" y="3942"/>
                  </a:moveTo>
                  <a:lnTo>
                    <a:pt x="1533" y="4404"/>
                  </a:lnTo>
                  <a:lnTo>
                    <a:pt x="1533" y="4526"/>
                  </a:lnTo>
                  <a:lnTo>
                    <a:pt x="1193" y="4745"/>
                  </a:lnTo>
                  <a:lnTo>
                    <a:pt x="852" y="4988"/>
                  </a:lnTo>
                  <a:lnTo>
                    <a:pt x="657" y="5086"/>
                  </a:lnTo>
                  <a:lnTo>
                    <a:pt x="511" y="5232"/>
                  </a:lnTo>
                  <a:lnTo>
                    <a:pt x="511" y="4648"/>
                  </a:lnTo>
                  <a:lnTo>
                    <a:pt x="657" y="4575"/>
                  </a:lnTo>
                  <a:lnTo>
                    <a:pt x="828" y="4477"/>
                  </a:lnTo>
                  <a:lnTo>
                    <a:pt x="1095" y="4258"/>
                  </a:lnTo>
                  <a:lnTo>
                    <a:pt x="1558" y="3942"/>
                  </a:lnTo>
                  <a:close/>
                  <a:moveTo>
                    <a:pt x="1509" y="4964"/>
                  </a:moveTo>
                  <a:lnTo>
                    <a:pt x="1485" y="5378"/>
                  </a:lnTo>
                  <a:lnTo>
                    <a:pt x="1363" y="5451"/>
                  </a:lnTo>
                  <a:lnTo>
                    <a:pt x="1241" y="5548"/>
                  </a:lnTo>
                  <a:lnTo>
                    <a:pt x="998" y="5767"/>
                  </a:lnTo>
                  <a:lnTo>
                    <a:pt x="730" y="5986"/>
                  </a:lnTo>
                  <a:lnTo>
                    <a:pt x="609" y="6108"/>
                  </a:lnTo>
                  <a:lnTo>
                    <a:pt x="511" y="6254"/>
                  </a:lnTo>
                  <a:lnTo>
                    <a:pt x="511" y="5499"/>
                  </a:lnTo>
                  <a:lnTo>
                    <a:pt x="633" y="5475"/>
                  </a:lnTo>
                  <a:lnTo>
                    <a:pt x="755" y="5426"/>
                  </a:lnTo>
                  <a:lnTo>
                    <a:pt x="1022" y="5256"/>
                  </a:lnTo>
                  <a:lnTo>
                    <a:pt x="1509" y="4964"/>
                  </a:lnTo>
                  <a:close/>
                  <a:moveTo>
                    <a:pt x="1460" y="5889"/>
                  </a:moveTo>
                  <a:lnTo>
                    <a:pt x="1436" y="6473"/>
                  </a:lnTo>
                  <a:lnTo>
                    <a:pt x="1363" y="6448"/>
                  </a:lnTo>
                  <a:lnTo>
                    <a:pt x="1266" y="6448"/>
                  </a:lnTo>
                  <a:lnTo>
                    <a:pt x="1193" y="6473"/>
                  </a:lnTo>
                  <a:lnTo>
                    <a:pt x="1022" y="6594"/>
                  </a:lnTo>
                  <a:lnTo>
                    <a:pt x="852" y="6716"/>
                  </a:lnTo>
                  <a:lnTo>
                    <a:pt x="730" y="6862"/>
                  </a:lnTo>
                  <a:lnTo>
                    <a:pt x="511" y="7105"/>
                  </a:lnTo>
                  <a:lnTo>
                    <a:pt x="511" y="6448"/>
                  </a:lnTo>
                  <a:lnTo>
                    <a:pt x="682" y="6424"/>
                  </a:lnTo>
                  <a:lnTo>
                    <a:pt x="828" y="6351"/>
                  </a:lnTo>
                  <a:lnTo>
                    <a:pt x="974" y="6254"/>
                  </a:lnTo>
                  <a:lnTo>
                    <a:pt x="1095" y="6156"/>
                  </a:lnTo>
                  <a:lnTo>
                    <a:pt x="1460" y="5889"/>
                  </a:lnTo>
                  <a:close/>
                  <a:moveTo>
                    <a:pt x="1412" y="6813"/>
                  </a:moveTo>
                  <a:lnTo>
                    <a:pt x="1387" y="7397"/>
                  </a:lnTo>
                  <a:lnTo>
                    <a:pt x="1168" y="7616"/>
                  </a:lnTo>
                  <a:lnTo>
                    <a:pt x="925" y="7835"/>
                  </a:lnTo>
                  <a:lnTo>
                    <a:pt x="755" y="8006"/>
                  </a:lnTo>
                  <a:lnTo>
                    <a:pt x="584" y="8176"/>
                  </a:lnTo>
                  <a:lnTo>
                    <a:pt x="536" y="7543"/>
                  </a:lnTo>
                  <a:lnTo>
                    <a:pt x="657" y="7446"/>
                  </a:lnTo>
                  <a:lnTo>
                    <a:pt x="779" y="7349"/>
                  </a:lnTo>
                  <a:lnTo>
                    <a:pt x="974" y="7154"/>
                  </a:lnTo>
                  <a:lnTo>
                    <a:pt x="1095" y="7032"/>
                  </a:lnTo>
                  <a:lnTo>
                    <a:pt x="1241" y="6911"/>
                  </a:lnTo>
                  <a:lnTo>
                    <a:pt x="1412" y="6813"/>
                  </a:lnTo>
                  <a:close/>
                  <a:moveTo>
                    <a:pt x="1363" y="7981"/>
                  </a:moveTo>
                  <a:lnTo>
                    <a:pt x="1339" y="8468"/>
                  </a:lnTo>
                  <a:lnTo>
                    <a:pt x="1241" y="8541"/>
                  </a:lnTo>
                  <a:lnTo>
                    <a:pt x="1168" y="8614"/>
                  </a:lnTo>
                  <a:lnTo>
                    <a:pt x="1022" y="8736"/>
                  </a:lnTo>
                  <a:lnTo>
                    <a:pt x="901" y="8882"/>
                  </a:lnTo>
                  <a:lnTo>
                    <a:pt x="779" y="9052"/>
                  </a:lnTo>
                  <a:lnTo>
                    <a:pt x="657" y="9222"/>
                  </a:lnTo>
                  <a:lnTo>
                    <a:pt x="609" y="8492"/>
                  </a:lnTo>
                  <a:lnTo>
                    <a:pt x="730" y="8444"/>
                  </a:lnTo>
                  <a:lnTo>
                    <a:pt x="876" y="8395"/>
                  </a:lnTo>
                  <a:lnTo>
                    <a:pt x="1095" y="8200"/>
                  </a:lnTo>
                  <a:lnTo>
                    <a:pt x="1363" y="7981"/>
                  </a:lnTo>
                  <a:close/>
                  <a:moveTo>
                    <a:pt x="1314" y="9003"/>
                  </a:moveTo>
                  <a:lnTo>
                    <a:pt x="1290" y="9611"/>
                  </a:lnTo>
                  <a:lnTo>
                    <a:pt x="1168" y="9660"/>
                  </a:lnTo>
                  <a:lnTo>
                    <a:pt x="1071" y="9733"/>
                  </a:lnTo>
                  <a:lnTo>
                    <a:pt x="852" y="9903"/>
                  </a:lnTo>
                  <a:lnTo>
                    <a:pt x="706" y="10049"/>
                  </a:lnTo>
                  <a:lnTo>
                    <a:pt x="657" y="9368"/>
                  </a:lnTo>
                  <a:lnTo>
                    <a:pt x="925" y="9271"/>
                  </a:lnTo>
                  <a:lnTo>
                    <a:pt x="1168" y="9101"/>
                  </a:lnTo>
                  <a:lnTo>
                    <a:pt x="1314" y="9003"/>
                  </a:lnTo>
                  <a:close/>
                  <a:moveTo>
                    <a:pt x="1266" y="10122"/>
                  </a:moveTo>
                  <a:lnTo>
                    <a:pt x="1266" y="10877"/>
                  </a:lnTo>
                  <a:lnTo>
                    <a:pt x="1120" y="10998"/>
                  </a:lnTo>
                  <a:lnTo>
                    <a:pt x="803" y="11242"/>
                  </a:lnTo>
                  <a:lnTo>
                    <a:pt x="730" y="10439"/>
                  </a:lnTo>
                  <a:lnTo>
                    <a:pt x="876" y="10366"/>
                  </a:lnTo>
                  <a:lnTo>
                    <a:pt x="1022" y="10293"/>
                  </a:lnTo>
                  <a:lnTo>
                    <a:pt x="1266" y="10122"/>
                  </a:lnTo>
                  <a:close/>
                  <a:moveTo>
                    <a:pt x="1266" y="11363"/>
                  </a:moveTo>
                  <a:lnTo>
                    <a:pt x="1266" y="11826"/>
                  </a:lnTo>
                  <a:lnTo>
                    <a:pt x="1120" y="11972"/>
                  </a:lnTo>
                  <a:lnTo>
                    <a:pt x="974" y="12118"/>
                  </a:lnTo>
                  <a:lnTo>
                    <a:pt x="901" y="12215"/>
                  </a:lnTo>
                  <a:lnTo>
                    <a:pt x="828" y="12337"/>
                  </a:lnTo>
                  <a:lnTo>
                    <a:pt x="803" y="11534"/>
                  </a:lnTo>
                  <a:lnTo>
                    <a:pt x="803" y="11485"/>
                  </a:lnTo>
                  <a:lnTo>
                    <a:pt x="925" y="11485"/>
                  </a:lnTo>
                  <a:lnTo>
                    <a:pt x="1047" y="11461"/>
                  </a:lnTo>
                  <a:lnTo>
                    <a:pt x="1144" y="11412"/>
                  </a:lnTo>
                  <a:lnTo>
                    <a:pt x="1266" y="11363"/>
                  </a:lnTo>
                  <a:close/>
                  <a:moveTo>
                    <a:pt x="1266" y="12385"/>
                  </a:moveTo>
                  <a:lnTo>
                    <a:pt x="1266" y="12872"/>
                  </a:lnTo>
                  <a:lnTo>
                    <a:pt x="974" y="13140"/>
                  </a:lnTo>
                  <a:lnTo>
                    <a:pt x="828" y="13286"/>
                  </a:lnTo>
                  <a:lnTo>
                    <a:pt x="828" y="12653"/>
                  </a:lnTo>
                  <a:lnTo>
                    <a:pt x="1022" y="12556"/>
                  </a:lnTo>
                  <a:lnTo>
                    <a:pt x="1217" y="12410"/>
                  </a:lnTo>
                  <a:lnTo>
                    <a:pt x="1266" y="12385"/>
                  </a:lnTo>
                  <a:close/>
                  <a:moveTo>
                    <a:pt x="1266" y="13407"/>
                  </a:moveTo>
                  <a:lnTo>
                    <a:pt x="1266" y="14113"/>
                  </a:lnTo>
                  <a:lnTo>
                    <a:pt x="1168" y="14186"/>
                  </a:lnTo>
                  <a:lnTo>
                    <a:pt x="1095" y="14235"/>
                  </a:lnTo>
                  <a:lnTo>
                    <a:pt x="925" y="14381"/>
                  </a:lnTo>
                  <a:lnTo>
                    <a:pt x="779" y="14527"/>
                  </a:lnTo>
                  <a:lnTo>
                    <a:pt x="803" y="13748"/>
                  </a:lnTo>
                  <a:lnTo>
                    <a:pt x="925" y="13675"/>
                  </a:lnTo>
                  <a:lnTo>
                    <a:pt x="1047" y="13578"/>
                  </a:lnTo>
                  <a:lnTo>
                    <a:pt x="1266" y="13407"/>
                  </a:lnTo>
                  <a:close/>
                  <a:moveTo>
                    <a:pt x="1266" y="14624"/>
                  </a:moveTo>
                  <a:lnTo>
                    <a:pt x="1266" y="14940"/>
                  </a:lnTo>
                  <a:lnTo>
                    <a:pt x="1193" y="14989"/>
                  </a:lnTo>
                  <a:lnTo>
                    <a:pt x="949" y="15208"/>
                  </a:lnTo>
                  <a:lnTo>
                    <a:pt x="730" y="15451"/>
                  </a:lnTo>
                  <a:lnTo>
                    <a:pt x="755" y="15062"/>
                  </a:lnTo>
                  <a:lnTo>
                    <a:pt x="876" y="14989"/>
                  </a:lnTo>
                  <a:lnTo>
                    <a:pt x="974" y="14892"/>
                  </a:lnTo>
                  <a:lnTo>
                    <a:pt x="1193" y="14697"/>
                  </a:lnTo>
                  <a:lnTo>
                    <a:pt x="1266" y="14624"/>
                  </a:lnTo>
                  <a:close/>
                  <a:moveTo>
                    <a:pt x="1241" y="15451"/>
                  </a:moveTo>
                  <a:lnTo>
                    <a:pt x="1241" y="15500"/>
                  </a:lnTo>
                  <a:lnTo>
                    <a:pt x="1217" y="15841"/>
                  </a:lnTo>
                  <a:lnTo>
                    <a:pt x="1071" y="15962"/>
                  </a:lnTo>
                  <a:lnTo>
                    <a:pt x="925" y="16108"/>
                  </a:lnTo>
                  <a:lnTo>
                    <a:pt x="682" y="16400"/>
                  </a:lnTo>
                  <a:lnTo>
                    <a:pt x="682" y="16400"/>
                  </a:lnTo>
                  <a:lnTo>
                    <a:pt x="730" y="15695"/>
                  </a:lnTo>
                  <a:lnTo>
                    <a:pt x="779" y="15719"/>
                  </a:lnTo>
                  <a:lnTo>
                    <a:pt x="828" y="15743"/>
                  </a:lnTo>
                  <a:lnTo>
                    <a:pt x="901" y="15743"/>
                  </a:lnTo>
                  <a:lnTo>
                    <a:pt x="949" y="15695"/>
                  </a:lnTo>
                  <a:lnTo>
                    <a:pt x="1241" y="15451"/>
                  </a:lnTo>
                  <a:close/>
                  <a:moveTo>
                    <a:pt x="1193" y="16327"/>
                  </a:moveTo>
                  <a:lnTo>
                    <a:pt x="1120" y="17009"/>
                  </a:lnTo>
                  <a:lnTo>
                    <a:pt x="998" y="17082"/>
                  </a:lnTo>
                  <a:lnTo>
                    <a:pt x="876" y="17179"/>
                  </a:lnTo>
                  <a:lnTo>
                    <a:pt x="682" y="17373"/>
                  </a:lnTo>
                  <a:lnTo>
                    <a:pt x="584" y="17495"/>
                  </a:lnTo>
                  <a:lnTo>
                    <a:pt x="584" y="17495"/>
                  </a:lnTo>
                  <a:lnTo>
                    <a:pt x="657" y="16668"/>
                  </a:lnTo>
                  <a:lnTo>
                    <a:pt x="803" y="16619"/>
                  </a:lnTo>
                  <a:lnTo>
                    <a:pt x="949" y="16522"/>
                  </a:lnTo>
                  <a:lnTo>
                    <a:pt x="1193" y="16327"/>
                  </a:lnTo>
                  <a:close/>
                  <a:moveTo>
                    <a:pt x="6813" y="463"/>
                  </a:moveTo>
                  <a:lnTo>
                    <a:pt x="8322" y="487"/>
                  </a:lnTo>
                  <a:lnTo>
                    <a:pt x="9831" y="560"/>
                  </a:lnTo>
                  <a:lnTo>
                    <a:pt x="12848" y="706"/>
                  </a:lnTo>
                  <a:lnTo>
                    <a:pt x="12799" y="901"/>
                  </a:lnTo>
                  <a:lnTo>
                    <a:pt x="12751" y="1071"/>
                  </a:lnTo>
                  <a:lnTo>
                    <a:pt x="12702" y="1484"/>
                  </a:lnTo>
                  <a:lnTo>
                    <a:pt x="12678" y="1874"/>
                  </a:lnTo>
                  <a:lnTo>
                    <a:pt x="12702" y="2312"/>
                  </a:lnTo>
                  <a:lnTo>
                    <a:pt x="12775" y="3115"/>
                  </a:lnTo>
                  <a:lnTo>
                    <a:pt x="12824" y="3528"/>
                  </a:lnTo>
                  <a:lnTo>
                    <a:pt x="12824" y="3893"/>
                  </a:lnTo>
                  <a:lnTo>
                    <a:pt x="12848" y="3966"/>
                  </a:lnTo>
                  <a:lnTo>
                    <a:pt x="12872" y="4039"/>
                  </a:lnTo>
                  <a:lnTo>
                    <a:pt x="12921" y="4064"/>
                  </a:lnTo>
                  <a:lnTo>
                    <a:pt x="12970" y="4112"/>
                  </a:lnTo>
                  <a:lnTo>
                    <a:pt x="12994" y="4161"/>
                  </a:lnTo>
                  <a:lnTo>
                    <a:pt x="13067" y="4210"/>
                  </a:lnTo>
                  <a:lnTo>
                    <a:pt x="13262" y="4258"/>
                  </a:lnTo>
                  <a:lnTo>
                    <a:pt x="13456" y="4307"/>
                  </a:lnTo>
                  <a:lnTo>
                    <a:pt x="13894" y="4331"/>
                  </a:lnTo>
                  <a:lnTo>
                    <a:pt x="14697" y="4356"/>
                  </a:lnTo>
                  <a:lnTo>
                    <a:pt x="15500" y="4356"/>
                  </a:lnTo>
                  <a:lnTo>
                    <a:pt x="15889" y="4331"/>
                  </a:lnTo>
                  <a:lnTo>
                    <a:pt x="16279" y="4283"/>
                  </a:lnTo>
                  <a:lnTo>
                    <a:pt x="16254" y="5061"/>
                  </a:lnTo>
                  <a:lnTo>
                    <a:pt x="16279" y="5864"/>
                  </a:lnTo>
                  <a:lnTo>
                    <a:pt x="16303" y="6643"/>
                  </a:lnTo>
                  <a:lnTo>
                    <a:pt x="16303" y="7422"/>
                  </a:lnTo>
                  <a:lnTo>
                    <a:pt x="16279" y="9319"/>
                  </a:lnTo>
                  <a:lnTo>
                    <a:pt x="16254" y="10268"/>
                  </a:lnTo>
                  <a:lnTo>
                    <a:pt x="16254" y="11242"/>
                  </a:lnTo>
                  <a:lnTo>
                    <a:pt x="16303" y="13140"/>
                  </a:lnTo>
                  <a:lnTo>
                    <a:pt x="16352" y="15062"/>
                  </a:lnTo>
                  <a:lnTo>
                    <a:pt x="16327" y="15962"/>
                  </a:lnTo>
                  <a:lnTo>
                    <a:pt x="16327" y="16887"/>
                  </a:lnTo>
                  <a:lnTo>
                    <a:pt x="16327" y="17738"/>
                  </a:lnTo>
                  <a:lnTo>
                    <a:pt x="16303" y="18152"/>
                  </a:lnTo>
                  <a:lnTo>
                    <a:pt x="16254" y="18590"/>
                  </a:lnTo>
                  <a:lnTo>
                    <a:pt x="15889" y="18614"/>
                  </a:lnTo>
                  <a:lnTo>
                    <a:pt x="15549" y="18639"/>
                  </a:lnTo>
                  <a:lnTo>
                    <a:pt x="11923" y="18639"/>
                  </a:lnTo>
                  <a:lnTo>
                    <a:pt x="9733" y="18614"/>
                  </a:lnTo>
                  <a:lnTo>
                    <a:pt x="7641" y="18566"/>
                  </a:lnTo>
                  <a:lnTo>
                    <a:pt x="5524" y="18517"/>
                  </a:lnTo>
                  <a:lnTo>
                    <a:pt x="4453" y="18517"/>
                  </a:lnTo>
                  <a:lnTo>
                    <a:pt x="3383" y="18566"/>
                  </a:lnTo>
                  <a:lnTo>
                    <a:pt x="2701" y="18566"/>
                  </a:lnTo>
                  <a:lnTo>
                    <a:pt x="2361" y="18590"/>
                  </a:lnTo>
                  <a:lnTo>
                    <a:pt x="2020" y="18639"/>
                  </a:lnTo>
                  <a:lnTo>
                    <a:pt x="1971" y="18590"/>
                  </a:lnTo>
                  <a:lnTo>
                    <a:pt x="1923" y="18517"/>
                  </a:lnTo>
                  <a:lnTo>
                    <a:pt x="1850" y="18493"/>
                  </a:lnTo>
                  <a:lnTo>
                    <a:pt x="1777" y="18493"/>
                  </a:lnTo>
                  <a:lnTo>
                    <a:pt x="1704" y="18298"/>
                  </a:lnTo>
                  <a:lnTo>
                    <a:pt x="1679" y="18103"/>
                  </a:lnTo>
                  <a:lnTo>
                    <a:pt x="1704" y="18030"/>
                  </a:lnTo>
                  <a:lnTo>
                    <a:pt x="1704" y="17957"/>
                  </a:lnTo>
                  <a:lnTo>
                    <a:pt x="1679" y="17884"/>
                  </a:lnTo>
                  <a:lnTo>
                    <a:pt x="1631" y="17811"/>
                  </a:lnTo>
                  <a:lnTo>
                    <a:pt x="1631" y="17398"/>
                  </a:lnTo>
                  <a:lnTo>
                    <a:pt x="1631" y="17009"/>
                  </a:lnTo>
                  <a:lnTo>
                    <a:pt x="1679" y="16133"/>
                  </a:lnTo>
                  <a:lnTo>
                    <a:pt x="1728" y="15281"/>
                  </a:lnTo>
                  <a:lnTo>
                    <a:pt x="1728" y="15086"/>
                  </a:lnTo>
                  <a:lnTo>
                    <a:pt x="1777" y="15038"/>
                  </a:lnTo>
                  <a:lnTo>
                    <a:pt x="1801" y="14965"/>
                  </a:lnTo>
                  <a:lnTo>
                    <a:pt x="1777" y="14916"/>
                  </a:lnTo>
                  <a:lnTo>
                    <a:pt x="1728" y="14843"/>
                  </a:lnTo>
                  <a:lnTo>
                    <a:pt x="1728" y="13018"/>
                  </a:lnTo>
                  <a:lnTo>
                    <a:pt x="1801" y="12945"/>
                  </a:lnTo>
                  <a:lnTo>
                    <a:pt x="1825" y="12848"/>
                  </a:lnTo>
                  <a:lnTo>
                    <a:pt x="1825" y="12775"/>
                  </a:lnTo>
                  <a:lnTo>
                    <a:pt x="1801" y="12726"/>
                  </a:lnTo>
                  <a:lnTo>
                    <a:pt x="1728" y="12677"/>
                  </a:lnTo>
                  <a:lnTo>
                    <a:pt x="1728" y="11071"/>
                  </a:lnTo>
                  <a:lnTo>
                    <a:pt x="1752" y="11023"/>
                  </a:lnTo>
                  <a:lnTo>
                    <a:pt x="1777" y="10974"/>
                  </a:lnTo>
                  <a:lnTo>
                    <a:pt x="1752" y="10925"/>
                  </a:lnTo>
                  <a:lnTo>
                    <a:pt x="1728" y="10852"/>
                  </a:lnTo>
                  <a:lnTo>
                    <a:pt x="1752" y="10049"/>
                  </a:lnTo>
                  <a:lnTo>
                    <a:pt x="1825" y="7373"/>
                  </a:lnTo>
                  <a:lnTo>
                    <a:pt x="1874" y="6059"/>
                  </a:lnTo>
                  <a:lnTo>
                    <a:pt x="1947" y="4721"/>
                  </a:lnTo>
                  <a:lnTo>
                    <a:pt x="1971" y="4137"/>
                  </a:lnTo>
                  <a:lnTo>
                    <a:pt x="1971" y="3553"/>
                  </a:lnTo>
                  <a:lnTo>
                    <a:pt x="1947" y="2969"/>
                  </a:lnTo>
                  <a:lnTo>
                    <a:pt x="1898" y="2360"/>
                  </a:lnTo>
                  <a:lnTo>
                    <a:pt x="1874" y="1825"/>
                  </a:lnTo>
                  <a:lnTo>
                    <a:pt x="1825" y="1290"/>
                  </a:lnTo>
                  <a:lnTo>
                    <a:pt x="1752" y="925"/>
                  </a:lnTo>
                  <a:lnTo>
                    <a:pt x="1728" y="755"/>
                  </a:lnTo>
                  <a:lnTo>
                    <a:pt x="1704" y="560"/>
                  </a:lnTo>
                  <a:lnTo>
                    <a:pt x="2142" y="609"/>
                  </a:lnTo>
                  <a:lnTo>
                    <a:pt x="2580" y="609"/>
                  </a:lnTo>
                  <a:lnTo>
                    <a:pt x="3456" y="584"/>
                  </a:lnTo>
                  <a:lnTo>
                    <a:pt x="5135" y="511"/>
                  </a:lnTo>
                  <a:lnTo>
                    <a:pt x="5986" y="487"/>
                  </a:lnTo>
                  <a:lnTo>
                    <a:pt x="6813" y="463"/>
                  </a:lnTo>
                  <a:close/>
                  <a:moveTo>
                    <a:pt x="1120" y="17544"/>
                  </a:moveTo>
                  <a:lnTo>
                    <a:pt x="1144" y="17982"/>
                  </a:lnTo>
                  <a:lnTo>
                    <a:pt x="974" y="18176"/>
                  </a:lnTo>
                  <a:lnTo>
                    <a:pt x="803" y="18371"/>
                  </a:lnTo>
                  <a:lnTo>
                    <a:pt x="682" y="18517"/>
                  </a:lnTo>
                  <a:lnTo>
                    <a:pt x="584" y="18663"/>
                  </a:lnTo>
                  <a:lnTo>
                    <a:pt x="536" y="18858"/>
                  </a:lnTo>
                  <a:lnTo>
                    <a:pt x="536" y="19028"/>
                  </a:lnTo>
                  <a:lnTo>
                    <a:pt x="536" y="19052"/>
                  </a:lnTo>
                  <a:lnTo>
                    <a:pt x="584" y="19052"/>
                  </a:lnTo>
                  <a:lnTo>
                    <a:pt x="779" y="18955"/>
                  </a:lnTo>
                  <a:lnTo>
                    <a:pt x="949" y="18809"/>
                  </a:lnTo>
                  <a:lnTo>
                    <a:pt x="1266" y="18468"/>
                  </a:lnTo>
                  <a:lnTo>
                    <a:pt x="1339" y="18663"/>
                  </a:lnTo>
                  <a:lnTo>
                    <a:pt x="1412" y="18833"/>
                  </a:lnTo>
                  <a:lnTo>
                    <a:pt x="1168" y="19150"/>
                  </a:lnTo>
                  <a:lnTo>
                    <a:pt x="901" y="19539"/>
                  </a:lnTo>
                  <a:lnTo>
                    <a:pt x="657" y="19928"/>
                  </a:lnTo>
                  <a:lnTo>
                    <a:pt x="584" y="19685"/>
                  </a:lnTo>
                  <a:lnTo>
                    <a:pt x="560" y="19466"/>
                  </a:lnTo>
                  <a:lnTo>
                    <a:pt x="511" y="18979"/>
                  </a:lnTo>
                  <a:lnTo>
                    <a:pt x="511" y="18468"/>
                  </a:lnTo>
                  <a:lnTo>
                    <a:pt x="536" y="17982"/>
                  </a:lnTo>
                  <a:lnTo>
                    <a:pt x="657" y="17909"/>
                  </a:lnTo>
                  <a:lnTo>
                    <a:pt x="779" y="17836"/>
                  </a:lnTo>
                  <a:lnTo>
                    <a:pt x="974" y="17665"/>
                  </a:lnTo>
                  <a:lnTo>
                    <a:pt x="1120" y="17544"/>
                  </a:lnTo>
                  <a:close/>
                  <a:moveTo>
                    <a:pt x="15451" y="19101"/>
                  </a:moveTo>
                  <a:lnTo>
                    <a:pt x="15427" y="19296"/>
                  </a:lnTo>
                  <a:lnTo>
                    <a:pt x="15427" y="19490"/>
                  </a:lnTo>
                  <a:lnTo>
                    <a:pt x="15451" y="19904"/>
                  </a:lnTo>
                  <a:lnTo>
                    <a:pt x="15086" y="19953"/>
                  </a:lnTo>
                  <a:lnTo>
                    <a:pt x="15086" y="19953"/>
                  </a:lnTo>
                  <a:lnTo>
                    <a:pt x="15159" y="19734"/>
                  </a:lnTo>
                  <a:lnTo>
                    <a:pt x="15257" y="19417"/>
                  </a:lnTo>
                  <a:lnTo>
                    <a:pt x="15281" y="19271"/>
                  </a:lnTo>
                  <a:lnTo>
                    <a:pt x="15281" y="19101"/>
                  </a:lnTo>
                  <a:close/>
                  <a:moveTo>
                    <a:pt x="15062" y="19101"/>
                  </a:moveTo>
                  <a:lnTo>
                    <a:pt x="14989" y="19174"/>
                  </a:lnTo>
                  <a:lnTo>
                    <a:pt x="14940" y="19271"/>
                  </a:lnTo>
                  <a:lnTo>
                    <a:pt x="14867" y="19442"/>
                  </a:lnTo>
                  <a:lnTo>
                    <a:pt x="14721" y="19782"/>
                  </a:lnTo>
                  <a:lnTo>
                    <a:pt x="14600" y="20026"/>
                  </a:lnTo>
                  <a:lnTo>
                    <a:pt x="14357" y="20050"/>
                  </a:lnTo>
                  <a:lnTo>
                    <a:pt x="14357" y="20050"/>
                  </a:lnTo>
                  <a:lnTo>
                    <a:pt x="14454" y="19758"/>
                  </a:lnTo>
                  <a:lnTo>
                    <a:pt x="14503" y="19563"/>
                  </a:lnTo>
                  <a:lnTo>
                    <a:pt x="14551" y="19344"/>
                  </a:lnTo>
                  <a:lnTo>
                    <a:pt x="14575" y="19198"/>
                  </a:lnTo>
                  <a:lnTo>
                    <a:pt x="14551" y="19125"/>
                  </a:lnTo>
                  <a:lnTo>
                    <a:pt x="15062" y="19101"/>
                  </a:lnTo>
                  <a:close/>
                  <a:moveTo>
                    <a:pt x="9782" y="19052"/>
                  </a:moveTo>
                  <a:lnTo>
                    <a:pt x="9660" y="19296"/>
                  </a:lnTo>
                  <a:lnTo>
                    <a:pt x="9563" y="19563"/>
                  </a:lnTo>
                  <a:lnTo>
                    <a:pt x="9490" y="19831"/>
                  </a:lnTo>
                  <a:lnTo>
                    <a:pt x="9441" y="20074"/>
                  </a:lnTo>
                  <a:lnTo>
                    <a:pt x="9028" y="20074"/>
                  </a:lnTo>
                  <a:lnTo>
                    <a:pt x="9125" y="19831"/>
                  </a:lnTo>
                  <a:lnTo>
                    <a:pt x="9174" y="19636"/>
                  </a:lnTo>
                  <a:lnTo>
                    <a:pt x="9320" y="19344"/>
                  </a:lnTo>
                  <a:lnTo>
                    <a:pt x="9368" y="19174"/>
                  </a:lnTo>
                  <a:lnTo>
                    <a:pt x="9393" y="19101"/>
                  </a:lnTo>
                  <a:lnTo>
                    <a:pt x="9368" y="19052"/>
                  </a:lnTo>
                  <a:close/>
                  <a:moveTo>
                    <a:pt x="10780" y="19077"/>
                  </a:moveTo>
                  <a:lnTo>
                    <a:pt x="10609" y="19296"/>
                  </a:lnTo>
                  <a:lnTo>
                    <a:pt x="10439" y="19539"/>
                  </a:lnTo>
                  <a:lnTo>
                    <a:pt x="10366" y="19685"/>
                  </a:lnTo>
                  <a:lnTo>
                    <a:pt x="10317" y="19807"/>
                  </a:lnTo>
                  <a:lnTo>
                    <a:pt x="10269" y="19953"/>
                  </a:lnTo>
                  <a:lnTo>
                    <a:pt x="10269" y="20074"/>
                  </a:lnTo>
                  <a:lnTo>
                    <a:pt x="9904" y="20074"/>
                  </a:lnTo>
                  <a:lnTo>
                    <a:pt x="9904" y="19977"/>
                  </a:lnTo>
                  <a:lnTo>
                    <a:pt x="9977" y="19734"/>
                  </a:lnTo>
                  <a:lnTo>
                    <a:pt x="10050" y="19515"/>
                  </a:lnTo>
                  <a:lnTo>
                    <a:pt x="10147" y="19320"/>
                  </a:lnTo>
                  <a:lnTo>
                    <a:pt x="10196" y="19198"/>
                  </a:lnTo>
                  <a:lnTo>
                    <a:pt x="10220" y="19077"/>
                  </a:lnTo>
                  <a:close/>
                  <a:moveTo>
                    <a:pt x="9101" y="19028"/>
                  </a:moveTo>
                  <a:lnTo>
                    <a:pt x="9003" y="19150"/>
                  </a:lnTo>
                  <a:lnTo>
                    <a:pt x="8930" y="19271"/>
                  </a:lnTo>
                  <a:lnTo>
                    <a:pt x="8809" y="19466"/>
                  </a:lnTo>
                  <a:lnTo>
                    <a:pt x="8736" y="19685"/>
                  </a:lnTo>
                  <a:lnTo>
                    <a:pt x="8638" y="19880"/>
                  </a:lnTo>
                  <a:lnTo>
                    <a:pt x="8614" y="19977"/>
                  </a:lnTo>
                  <a:lnTo>
                    <a:pt x="8565" y="20074"/>
                  </a:lnTo>
                  <a:lnTo>
                    <a:pt x="8079" y="20099"/>
                  </a:lnTo>
                  <a:lnTo>
                    <a:pt x="8103" y="19953"/>
                  </a:lnTo>
                  <a:lnTo>
                    <a:pt x="8176" y="19734"/>
                  </a:lnTo>
                  <a:lnTo>
                    <a:pt x="8273" y="19490"/>
                  </a:lnTo>
                  <a:lnTo>
                    <a:pt x="8395" y="19296"/>
                  </a:lnTo>
                  <a:lnTo>
                    <a:pt x="8468" y="19150"/>
                  </a:lnTo>
                  <a:lnTo>
                    <a:pt x="8517" y="19028"/>
                  </a:lnTo>
                  <a:close/>
                  <a:moveTo>
                    <a:pt x="10926" y="19077"/>
                  </a:moveTo>
                  <a:lnTo>
                    <a:pt x="10999" y="19101"/>
                  </a:lnTo>
                  <a:lnTo>
                    <a:pt x="11631" y="19101"/>
                  </a:lnTo>
                  <a:lnTo>
                    <a:pt x="11510" y="19247"/>
                  </a:lnTo>
                  <a:lnTo>
                    <a:pt x="11412" y="19393"/>
                  </a:lnTo>
                  <a:lnTo>
                    <a:pt x="11266" y="19685"/>
                  </a:lnTo>
                  <a:lnTo>
                    <a:pt x="11193" y="19880"/>
                  </a:lnTo>
                  <a:lnTo>
                    <a:pt x="11169" y="20001"/>
                  </a:lnTo>
                  <a:lnTo>
                    <a:pt x="11145" y="20099"/>
                  </a:lnTo>
                  <a:lnTo>
                    <a:pt x="11047" y="20099"/>
                  </a:lnTo>
                  <a:lnTo>
                    <a:pt x="10609" y="20074"/>
                  </a:lnTo>
                  <a:lnTo>
                    <a:pt x="10658" y="19831"/>
                  </a:lnTo>
                  <a:lnTo>
                    <a:pt x="10731" y="19588"/>
                  </a:lnTo>
                  <a:lnTo>
                    <a:pt x="10926" y="19077"/>
                  </a:lnTo>
                  <a:close/>
                  <a:moveTo>
                    <a:pt x="14357" y="19125"/>
                  </a:moveTo>
                  <a:lnTo>
                    <a:pt x="14308" y="19198"/>
                  </a:lnTo>
                  <a:lnTo>
                    <a:pt x="14186" y="19393"/>
                  </a:lnTo>
                  <a:lnTo>
                    <a:pt x="14113" y="19563"/>
                  </a:lnTo>
                  <a:lnTo>
                    <a:pt x="14016" y="19782"/>
                  </a:lnTo>
                  <a:lnTo>
                    <a:pt x="13919" y="20001"/>
                  </a:lnTo>
                  <a:lnTo>
                    <a:pt x="13870" y="20074"/>
                  </a:lnTo>
                  <a:lnTo>
                    <a:pt x="13335" y="20099"/>
                  </a:lnTo>
                  <a:lnTo>
                    <a:pt x="13432" y="19880"/>
                  </a:lnTo>
                  <a:lnTo>
                    <a:pt x="13529" y="19685"/>
                  </a:lnTo>
                  <a:lnTo>
                    <a:pt x="13651" y="19393"/>
                  </a:lnTo>
                  <a:lnTo>
                    <a:pt x="13675" y="19344"/>
                  </a:lnTo>
                  <a:lnTo>
                    <a:pt x="13675" y="19271"/>
                  </a:lnTo>
                  <a:lnTo>
                    <a:pt x="13675" y="19198"/>
                  </a:lnTo>
                  <a:lnTo>
                    <a:pt x="13675" y="19150"/>
                  </a:lnTo>
                  <a:lnTo>
                    <a:pt x="13700" y="19125"/>
                  </a:lnTo>
                  <a:close/>
                  <a:moveTo>
                    <a:pt x="7665" y="18979"/>
                  </a:moveTo>
                  <a:lnTo>
                    <a:pt x="8200" y="19004"/>
                  </a:lnTo>
                  <a:lnTo>
                    <a:pt x="8079" y="19125"/>
                  </a:lnTo>
                  <a:lnTo>
                    <a:pt x="8006" y="19271"/>
                  </a:lnTo>
                  <a:lnTo>
                    <a:pt x="7884" y="19490"/>
                  </a:lnTo>
                  <a:lnTo>
                    <a:pt x="7738" y="19782"/>
                  </a:lnTo>
                  <a:lnTo>
                    <a:pt x="7689" y="19953"/>
                  </a:lnTo>
                  <a:lnTo>
                    <a:pt x="7689" y="20099"/>
                  </a:lnTo>
                  <a:lnTo>
                    <a:pt x="6984" y="20123"/>
                  </a:lnTo>
                  <a:lnTo>
                    <a:pt x="7057" y="19977"/>
                  </a:lnTo>
                  <a:lnTo>
                    <a:pt x="7130" y="19831"/>
                  </a:lnTo>
                  <a:lnTo>
                    <a:pt x="7324" y="19563"/>
                  </a:lnTo>
                  <a:lnTo>
                    <a:pt x="7519" y="19271"/>
                  </a:lnTo>
                  <a:lnTo>
                    <a:pt x="7592" y="19125"/>
                  </a:lnTo>
                  <a:lnTo>
                    <a:pt x="7665" y="18979"/>
                  </a:lnTo>
                  <a:close/>
                  <a:moveTo>
                    <a:pt x="11996" y="19101"/>
                  </a:moveTo>
                  <a:lnTo>
                    <a:pt x="12556" y="19125"/>
                  </a:lnTo>
                  <a:lnTo>
                    <a:pt x="12483" y="19223"/>
                  </a:lnTo>
                  <a:lnTo>
                    <a:pt x="12410" y="19320"/>
                  </a:lnTo>
                  <a:lnTo>
                    <a:pt x="12313" y="19563"/>
                  </a:lnTo>
                  <a:lnTo>
                    <a:pt x="12240" y="19855"/>
                  </a:lnTo>
                  <a:lnTo>
                    <a:pt x="12167" y="20123"/>
                  </a:lnTo>
                  <a:lnTo>
                    <a:pt x="11558" y="20099"/>
                  </a:lnTo>
                  <a:lnTo>
                    <a:pt x="11583" y="19953"/>
                  </a:lnTo>
                  <a:lnTo>
                    <a:pt x="11656" y="19807"/>
                  </a:lnTo>
                  <a:lnTo>
                    <a:pt x="11802" y="19563"/>
                  </a:lnTo>
                  <a:lnTo>
                    <a:pt x="11899" y="19369"/>
                  </a:lnTo>
                  <a:lnTo>
                    <a:pt x="11948" y="19247"/>
                  </a:lnTo>
                  <a:lnTo>
                    <a:pt x="11996" y="19101"/>
                  </a:lnTo>
                  <a:close/>
                  <a:moveTo>
                    <a:pt x="13602" y="19125"/>
                  </a:moveTo>
                  <a:lnTo>
                    <a:pt x="13505" y="19174"/>
                  </a:lnTo>
                  <a:lnTo>
                    <a:pt x="13408" y="19247"/>
                  </a:lnTo>
                  <a:lnTo>
                    <a:pt x="13286" y="19393"/>
                  </a:lnTo>
                  <a:lnTo>
                    <a:pt x="13164" y="19539"/>
                  </a:lnTo>
                  <a:lnTo>
                    <a:pt x="13018" y="19831"/>
                  </a:lnTo>
                  <a:lnTo>
                    <a:pt x="12921" y="20123"/>
                  </a:lnTo>
                  <a:lnTo>
                    <a:pt x="12580" y="20123"/>
                  </a:lnTo>
                  <a:lnTo>
                    <a:pt x="12653" y="19807"/>
                  </a:lnTo>
                  <a:lnTo>
                    <a:pt x="12751" y="19490"/>
                  </a:lnTo>
                  <a:lnTo>
                    <a:pt x="12848" y="19150"/>
                  </a:lnTo>
                  <a:lnTo>
                    <a:pt x="12848" y="19125"/>
                  </a:lnTo>
                  <a:close/>
                  <a:moveTo>
                    <a:pt x="6813" y="18955"/>
                  </a:moveTo>
                  <a:lnTo>
                    <a:pt x="7324" y="18979"/>
                  </a:lnTo>
                  <a:lnTo>
                    <a:pt x="7203" y="19101"/>
                  </a:lnTo>
                  <a:lnTo>
                    <a:pt x="7081" y="19223"/>
                  </a:lnTo>
                  <a:lnTo>
                    <a:pt x="6886" y="19515"/>
                  </a:lnTo>
                  <a:lnTo>
                    <a:pt x="6716" y="19831"/>
                  </a:lnTo>
                  <a:lnTo>
                    <a:pt x="6619" y="20147"/>
                  </a:lnTo>
                  <a:lnTo>
                    <a:pt x="6303" y="20147"/>
                  </a:lnTo>
                  <a:lnTo>
                    <a:pt x="6351" y="20001"/>
                  </a:lnTo>
                  <a:lnTo>
                    <a:pt x="6400" y="19855"/>
                  </a:lnTo>
                  <a:lnTo>
                    <a:pt x="6424" y="19685"/>
                  </a:lnTo>
                  <a:lnTo>
                    <a:pt x="6497" y="19539"/>
                  </a:lnTo>
                  <a:lnTo>
                    <a:pt x="6643" y="19247"/>
                  </a:lnTo>
                  <a:lnTo>
                    <a:pt x="6813" y="18955"/>
                  </a:lnTo>
                  <a:close/>
                  <a:moveTo>
                    <a:pt x="6376" y="18955"/>
                  </a:moveTo>
                  <a:lnTo>
                    <a:pt x="6230" y="19198"/>
                  </a:lnTo>
                  <a:lnTo>
                    <a:pt x="6132" y="19417"/>
                  </a:lnTo>
                  <a:lnTo>
                    <a:pt x="6059" y="19588"/>
                  </a:lnTo>
                  <a:lnTo>
                    <a:pt x="5962" y="19782"/>
                  </a:lnTo>
                  <a:lnTo>
                    <a:pt x="5913" y="19977"/>
                  </a:lnTo>
                  <a:lnTo>
                    <a:pt x="5913" y="20074"/>
                  </a:lnTo>
                  <a:lnTo>
                    <a:pt x="5938" y="20172"/>
                  </a:lnTo>
                  <a:lnTo>
                    <a:pt x="5086" y="20220"/>
                  </a:lnTo>
                  <a:lnTo>
                    <a:pt x="5208" y="19977"/>
                  </a:lnTo>
                  <a:lnTo>
                    <a:pt x="5329" y="19734"/>
                  </a:lnTo>
                  <a:lnTo>
                    <a:pt x="5573" y="19320"/>
                  </a:lnTo>
                  <a:lnTo>
                    <a:pt x="5670" y="19150"/>
                  </a:lnTo>
                  <a:lnTo>
                    <a:pt x="5743" y="19052"/>
                  </a:lnTo>
                  <a:lnTo>
                    <a:pt x="5743" y="19004"/>
                  </a:lnTo>
                  <a:lnTo>
                    <a:pt x="5719" y="18955"/>
                  </a:lnTo>
                  <a:close/>
                  <a:moveTo>
                    <a:pt x="5475" y="18955"/>
                  </a:moveTo>
                  <a:lnTo>
                    <a:pt x="5305" y="19125"/>
                  </a:lnTo>
                  <a:lnTo>
                    <a:pt x="5183" y="19296"/>
                  </a:lnTo>
                  <a:lnTo>
                    <a:pt x="4964" y="19685"/>
                  </a:lnTo>
                  <a:lnTo>
                    <a:pt x="4818" y="19953"/>
                  </a:lnTo>
                  <a:lnTo>
                    <a:pt x="4745" y="20099"/>
                  </a:lnTo>
                  <a:lnTo>
                    <a:pt x="4745" y="20220"/>
                  </a:lnTo>
                  <a:lnTo>
                    <a:pt x="4210" y="20269"/>
                  </a:lnTo>
                  <a:lnTo>
                    <a:pt x="4234" y="20196"/>
                  </a:lnTo>
                  <a:lnTo>
                    <a:pt x="4332" y="19953"/>
                  </a:lnTo>
                  <a:lnTo>
                    <a:pt x="4429" y="19709"/>
                  </a:lnTo>
                  <a:lnTo>
                    <a:pt x="4624" y="19369"/>
                  </a:lnTo>
                  <a:lnTo>
                    <a:pt x="4672" y="19271"/>
                  </a:lnTo>
                  <a:lnTo>
                    <a:pt x="4697" y="19198"/>
                  </a:lnTo>
                  <a:lnTo>
                    <a:pt x="4697" y="19101"/>
                  </a:lnTo>
                  <a:lnTo>
                    <a:pt x="4672" y="19004"/>
                  </a:lnTo>
                  <a:lnTo>
                    <a:pt x="4551" y="19004"/>
                  </a:lnTo>
                  <a:lnTo>
                    <a:pt x="4453" y="19077"/>
                  </a:lnTo>
                  <a:lnTo>
                    <a:pt x="4356" y="19150"/>
                  </a:lnTo>
                  <a:lnTo>
                    <a:pt x="4259" y="19271"/>
                  </a:lnTo>
                  <a:lnTo>
                    <a:pt x="4113" y="19490"/>
                  </a:lnTo>
                  <a:lnTo>
                    <a:pt x="4015" y="19709"/>
                  </a:lnTo>
                  <a:lnTo>
                    <a:pt x="3869" y="19977"/>
                  </a:lnTo>
                  <a:lnTo>
                    <a:pt x="3821" y="20123"/>
                  </a:lnTo>
                  <a:lnTo>
                    <a:pt x="3796" y="20293"/>
                  </a:lnTo>
                  <a:lnTo>
                    <a:pt x="3358" y="20318"/>
                  </a:lnTo>
                  <a:lnTo>
                    <a:pt x="3383" y="20172"/>
                  </a:lnTo>
                  <a:lnTo>
                    <a:pt x="3456" y="19928"/>
                  </a:lnTo>
                  <a:lnTo>
                    <a:pt x="3553" y="19709"/>
                  </a:lnTo>
                  <a:lnTo>
                    <a:pt x="3748" y="19320"/>
                  </a:lnTo>
                  <a:lnTo>
                    <a:pt x="3967" y="18955"/>
                  </a:lnTo>
                  <a:close/>
                  <a:moveTo>
                    <a:pt x="1850" y="19028"/>
                  </a:moveTo>
                  <a:lnTo>
                    <a:pt x="2166" y="19052"/>
                  </a:lnTo>
                  <a:lnTo>
                    <a:pt x="2507" y="19052"/>
                  </a:lnTo>
                  <a:lnTo>
                    <a:pt x="2239" y="19393"/>
                  </a:lnTo>
                  <a:lnTo>
                    <a:pt x="1971" y="19758"/>
                  </a:lnTo>
                  <a:lnTo>
                    <a:pt x="1777" y="20099"/>
                  </a:lnTo>
                  <a:lnTo>
                    <a:pt x="1704" y="20245"/>
                  </a:lnTo>
                  <a:lnTo>
                    <a:pt x="1655" y="20366"/>
                  </a:lnTo>
                  <a:lnTo>
                    <a:pt x="1558" y="20366"/>
                  </a:lnTo>
                  <a:lnTo>
                    <a:pt x="1217" y="20342"/>
                  </a:lnTo>
                  <a:lnTo>
                    <a:pt x="876" y="20318"/>
                  </a:lnTo>
                  <a:lnTo>
                    <a:pt x="1144" y="20001"/>
                  </a:lnTo>
                  <a:lnTo>
                    <a:pt x="1363" y="19685"/>
                  </a:lnTo>
                  <a:lnTo>
                    <a:pt x="1606" y="19344"/>
                  </a:lnTo>
                  <a:lnTo>
                    <a:pt x="1850" y="19028"/>
                  </a:lnTo>
                  <a:close/>
                  <a:moveTo>
                    <a:pt x="3675" y="18955"/>
                  </a:moveTo>
                  <a:lnTo>
                    <a:pt x="3553" y="19077"/>
                  </a:lnTo>
                  <a:lnTo>
                    <a:pt x="3431" y="19223"/>
                  </a:lnTo>
                  <a:lnTo>
                    <a:pt x="3261" y="19539"/>
                  </a:lnTo>
                  <a:lnTo>
                    <a:pt x="3164" y="19709"/>
                  </a:lnTo>
                  <a:lnTo>
                    <a:pt x="3066" y="19904"/>
                  </a:lnTo>
                  <a:lnTo>
                    <a:pt x="3018" y="20123"/>
                  </a:lnTo>
                  <a:lnTo>
                    <a:pt x="2993" y="20220"/>
                  </a:lnTo>
                  <a:lnTo>
                    <a:pt x="2993" y="20342"/>
                  </a:lnTo>
                  <a:lnTo>
                    <a:pt x="2044" y="20391"/>
                  </a:lnTo>
                  <a:lnTo>
                    <a:pt x="2239" y="20123"/>
                  </a:lnTo>
                  <a:lnTo>
                    <a:pt x="2361" y="19928"/>
                  </a:lnTo>
                  <a:lnTo>
                    <a:pt x="2677" y="19442"/>
                  </a:lnTo>
                  <a:lnTo>
                    <a:pt x="2872" y="19198"/>
                  </a:lnTo>
                  <a:lnTo>
                    <a:pt x="2969" y="19101"/>
                  </a:lnTo>
                  <a:lnTo>
                    <a:pt x="3066" y="19004"/>
                  </a:lnTo>
                  <a:lnTo>
                    <a:pt x="3675" y="18955"/>
                  </a:lnTo>
                  <a:close/>
                  <a:moveTo>
                    <a:pt x="6643" y="0"/>
                  </a:moveTo>
                  <a:lnTo>
                    <a:pt x="5792" y="25"/>
                  </a:lnTo>
                  <a:lnTo>
                    <a:pt x="4940" y="49"/>
                  </a:lnTo>
                  <a:lnTo>
                    <a:pt x="3261" y="146"/>
                  </a:lnTo>
                  <a:lnTo>
                    <a:pt x="2093" y="195"/>
                  </a:lnTo>
                  <a:lnTo>
                    <a:pt x="1898" y="195"/>
                  </a:lnTo>
                  <a:lnTo>
                    <a:pt x="1704" y="244"/>
                  </a:lnTo>
                  <a:lnTo>
                    <a:pt x="1655" y="219"/>
                  </a:lnTo>
                  <a:lnTo>
                    <a:pt x="1582" y="195"/>
                  </a:lnTo>
                  <a:lnTo>
                    <a:pt x="1509" y="219"/>
                  </a:lnTo>
                  <a:lnTo>
                    <a:pt x="1460" y="268"/>
                  </a:lnTo>
                  <a:lnTo>
                    <a:pt x="1412" y="390"/>
                  </a:lnTo>
                  <a:lnTo>
                    <a:pt x="1363" y="511"/>
                  </a:lnTo>
                  <a:lnTo>
                    <a:pt x="1339" y="755"/>
                  </a:lnTo>
                  <a:lnTo>
                    <a:pt x="1339" y="1047"/>
                  </a:lnTo>
                  <a:lnTo>
                    <a:pt x="1387" y="1314"/>
                  </a:lnTo>
                  <a:lnTo>
                    <a:pt x="1217" y="1290"/>
                  </a:lnTo>
                  <a:lnTo>
                    <a:pt x="1047" y="1290"/>
                  </a:lnTo>
                  <a:lnTo>
                    <a:pt x="730" y="1314"/>
                  </a:lnTo>
                  <a:lnTo>
                    <a:pt x="560" y="1314"/>
                  </a:lnTo>
                  <a:lnTo>
                    <a:pt x="365" y="1338"/>
                  </a:lnTo>
                  <a:lnTo>
                    <a:pt x="268" y="1363"/>
                  </a:lnTo>
                  <a:lnTo>
                    <a:pt x="195" y="1411"/>
                  </a:lnTo>
                  <a:lnTo>
                    <a:pt x="146" y="1460"/>
                  </a:lnTo>
                  <a:lnTo>
                    <a:pt x="122" y="1557"/>
                  </a:lnTo>
                  <a:lnTo>
                    <a:pt x="122" y="1630"/>
                  </a:lnTo>
                  <a:lnTo>
                    <a:pt x="98" y="1874"/>
                  </a:lnTo>
                  <a:lnTo>
                    <a:pt x="73" y="2117"/>
                  </a:lnTo>
                  <a:lnTo>
                    <a:pt x="49" y="2652"/>
                  </a:lnTo>
                  <a:lnTo>
                    <a:pt x="73" y="3674"/>
                  </a:lnTo>
                  <a:lnTo>
                    <a:pt x="49" y="4891"/>
                  </a:lnTo>
                  <a:lnTo>
                    <a:pt x="25" y="6083"/>
                  </a:lnTo>
                  <a:lnTo>
                    <a:pt x="49" y="6765"/>
                  </a:lnTo>
                  <a:lnTo>
                    <a:pt x="49" y="7446"/>
                  </a:lnTo>
                  <a:lnTo>
                    <a:pt x="122" y="8809"/>
                  </a:lnTo>
                  <a:lnTo>
                    <a:pt x="219" y="10171"/>
                  </a:lnTo>
                  <a:lnTo>
                    <a:pt x="317" y="11534"/>
                  </a:lnTo>
                  <a:lnTo>
                    <a:pt x="341" y="12166"/>
                  </a:lnTo>
                  <a:lnTo>
                    <a:pt x="341" y="12799"/>
                  </a:lnTo>
                  <a:lnTo>
                    <a:pt x="292" y="14064"/>
                  </a:lnTo>
                  <a:lnTo>
                    <a:pt x="244" y="15330"/>
                  </a:lnTo>
                  <a:lnTo>
                    <a:pt x="171" y="16595"/>
                  </a:lnTo>
                  <a:lnTo>
                    <a:pt x="73" y="17519"/>
                  </a:lnTo>
                  <a:lnTo>
                    <a:pt x="49" y="17982"/>
                  </a:lnTo>
                  <a:lnTo>
                    <a:pt x="0" y="18444"/>
                  </a:lnTo>
                  <a:lnTo>
                    <a:pt x="0" y="18931"/>
                  </a:lnTo>
                  <a:lnTo>
                    <a:pt x="25" y="19393"/>
                  </a:lnTo>
                  <a:lnTo>
                    <a:pt x="98" y="19831"/>
                  </a:lnTo>
                  <a:lnTo>
                    <a:pt x="146" y="20050"/>
                  </a:lnTo>
                  <a:lnTo>
                    <a:pt x="219" y="20269"/>
                  </a:lnTo>
                  <a:lnTo>
                    <a:pt x="292" y="20366"/>
                  </a:lnTo>
                  <a:lnTo>
                    <a:pt x="365" y="20415"/>
                  </a:lnTo>
                  <a:lnTo>
                    <a:pt x="463" y="20439"/>
                  </a:lnTo>
                  <a:lnTo>
                    <a:pt x="560" y="20415"/>
                  </a:lnTo>
                  <a:lnTo>
                    <a:pt x="584" y="20512"/>
                  </a:lnTo>
                  <a:lnTo>
                    <a:pt x="633" y="20610"/>
                  </a:lnTo>
                  <a:lnTo>
                    <a:pt x="706" y="20658"/>
                  </a:lnTo>
                  <a:lnTo>
                    <a:pt x="803" y="20731"/>
                  </a:lnTo>
                  <a:lnTo>
                    <a:pt x="1047" y="20804"/>
                  </a:lnTo>
                  <a:lnTo>
                    <a:pt x="1339" y="20853"/>
                  </a:lnTo>
                  <a:lnTo>
                    <a:pt x="1631" y="20877"/>
                  </a:lnTo>
                  <a:lnTo>
                    <a:pt x="1923" y="20877"/>
                  </a:lnTo>
                  <a:lnTo>
                    <a:pt x="2312" y="20853"/>
                  </a:lnTo>
                  <a:lnTo>
                    <a:pt x="3188" y="20829"/>
                  </a:lnTo>
                  <a:lnTo>
                    <a:pt x="4064" y="20780"/>
                  </a:lnTo>
                  <a:lnTo>
                    <a:pt x="5792" y="20683"/>
                  </a:lnTo>
                  <a:lnTo>
                    <a:pt x="7057" y="20634"/>
                  </a:lnTo>
                  <a:lnTo>
                    <a:pt x="8346" y="20585"/>
                  </a:lnTo>
                  <a:lnTo>
                    <a:pt x="9612" y="20585"/>
                  </a:lnTo>
                  <a:lnTo>
                    <a:pt x="10901" y="20610"/>
                  </a:lnTo>
                  <a:lnTo>
                    <a:pt x="12240" y="20634"/>
                  </a:lnTo>
                  <a:lnTo>
                    <a:pt x="12337" y="20658"/>
                  </a:lnTo>
                  <a:lnTo>
                    <a:pt x="12434" y="20658"/>
                  </a:lnTo>
                  <a:lnTo>
                    <a:pt x="12483" y="20634"/>
                  </a:lnTo>
                  <a:lnTo>
                    <a:pt x="13262" y="20634"/>
                  </a:lnTo>
                  <a:lnTo>
                    <a:pt x="14065" y="20585"/>
                  </a:lnTo>
                  <a:lnTo>
                    <a:pt x="14843" y="20512"/>
                  </a:lnTo>
                  <a:lnTo>
                    <a:pt x="15622" y="20391"/>
                  </a:lnTo>
                  <a:lnTo>
                    <a:pt x="15695" y="20366"/>
                  </a:lnTo>
                  <a:lnTo>
                    <a:pt x="15743" y="20342"/>
                  </a:lnTo>
                  <a:lnTo>
                    <a:pt x="15865" y="20318"/>
                  </a:lnTo>
                  <a:lnTo>
                    <a:pt x="15962" y="20269"/>
                  </a:lnTo>
                  <a:lnTo>
                    <a:pt x="16035" y="20172"/>
                  </a:lnTo>
                  <a:lnTo>
                    <a:pt x="16035" y="20123"/>
                  </a:lnTo>
                  <a:lnTo>
                    <a:pt x="16035" y="20050"/>
                  </a:lnTo>
                  <a:lnTo>
                    <a:pt x="16011" y="19807"/>
                  </a:lnTo>
                  <a:lnTo>
                    <a:pt x="15987" y="19563"/>
                  </a:lnTo>
                  <a:lnTo>
                    <a:pt x="15938" y="19320"/>
                  </a:lnTo>
                  <a:lnTo>
                    <a:pt x="15938" y="19077"/>
                  </a:lnTo>
                  <a:lnTo>
                    <a:pt x="16425" y="19028"/>
                  </a:lnTo>
                  <a:lnTo>
                    <a:pt x="16522" y="18979"/>
                  </a:lnTo>
                  <a:lnTo>
                    <a:pt x="16619" y="18906"/>
                  </a:lnTo>
                  <a:lnTo>
                    <a:pt x="16668" y="18833"/>
                  </a:lnTo>
                  <a:lnTo>
                    <a:pt x="16717" y="18760"/>
                  </a:lnTo>
                  <a:lnTo>
                    <a:pt x="16790" y="18347"/>
                  </a:lnTo>
                  <a:lnTo>
                    <a:pt x="16838" y="17933"/>
                  </a:lnTo>
                  <a:lnTo>
                    <a:pt x="16863" y="17519"/>
                  </a:lnTo>
                  <a:lnTo>
                    <a:pt x="16863" y="17106"/>
                  </a:lnTo>
                  <a:lnTo>
                    <a:pt x="16863" y="16254"/>
                  </a:lnTo>
                  <a:lnTo>
                    <a:pt x="16863" y="15427"/>
                  </a:lnTo>
                  <a:lnTo>
                    <a:pt x="16838" y="14429"/>
                  </a:lnTo>
                  <a:lnTo>
                    <a:pt x="16838" y="13432"/>
                  </a:lnTo>
                  <a:lnTo>
                    <a:pt x="16765" y="11412"/>
                  </a:lnTo>
                  <a:lnTo>
                    <a:pt x="16765" y="10414"/>
                  </a:lnTo>
                  <a:lnTo>
                    <a:pt x="16765" y="9417"/>
                  </a:lnTo>
                  <a:lnTo>
                    <a:pt x="16814" y="7422"/>
                  </a:lnTo>
                  <a:lnTo>
                    <a:pt x="16814" y="6473"/>
                  </a:lnTo>
                  <a:lnTo>
                    <a:pt x="16838" y="5499"/>
                  </a:lnTo>
                  <a:lnTo>
                    <a:pt x="16814" y="5013"/>
                  </a:lnTo>
                  <a:lnTo>
                    <a:pt x="16765" y="4550"/>
                  </a:lnTo>
                  <a:lnTo>
                    <a:pt x="16717" y="4064"/>
                  </a:lnTo>
                  <a:lnTo>
                    <a:pt x="16619" y="3601"/>
                  </a:lnTo>
                  <a:lnTo>
                    <a:pt x="16595" y="3553"/>
                  </a:lnTo>
                  <a:lnTo>
                    <a:pt x="16522" y="3504"/>
                  </a:lnTo>
                  <a:lnTo>
                    <a:pt x="16425" y="3334"/>
                  </a:lnTo>
                  <a:lnTo>
                    <a:pt x="16303" y="3188"/>
                  </a:lnTo>
                  <a:lnTo>
                    <a:pt x="16060" y="2896"/>
                  </a:lnTo>
                  <a:lnTo>
                    <a:pt x="15792" y="2604"/>
                  </a:lnTo>
                  <a:lnTo>
                    <a:pt x="15524" y="2336"/>
                  </a:lnTo>
                  <a:lnTo>
                    <a:pt x="14989" y="1801"/>
                  </a:lnTo>
                  <a:lnTo>
                    <a:pt x="14503" y="1338"/>
                  </a:lnTo>
                  <a:lnTo>
                    <a:pt x="14259" y="1119"/>
                  </a:lnTo>
                  <a:lnTo>
                    <a:pt x="14016" y="901"/>
                  </a:lnTo>
                  <a:lnTo>
                    <a:pt x="13700" y="633"/>
                  </a:lnTo>
                  <a:lnTo>
                    <a:pt x="13554" y="487"/>
                  </a:lnTo>
                  <a:lnTo>
                    <a:pt x="13383" y="390"/>
                  </a:lnTo>
                  <a:lnTo>
                    <a:pt x="13335" y="317"/>
                  </a:lnTo>
                  <a:lnTo>
                    <a:pt x="13310" y="292"/>
                  </a:lnTo>
                  <a:lnTo>
                    <a:pt x="13237" y="268"/>
                  </a:lnTo>
                  <a:lnTo>
                    <a:pt x="13164" y="244"/>
                  </a:lnTo>
                  <a:lnTo>
                    <a:pt x="9904" y="73"/>
                  </a:lnTo>
                  <a:lnTo>
                    <a:pt x="8273" y="25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16666" y="2819400"/>
              <a:ext cx="2042080" cy="23544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Cung</a:t>
              </a:r>
              <a:r>
                <a:rPr lang="en-US" sz="21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cấp</a:t>
              </a:r>
              <a:r>
                <a:rPr lang="en-US" sz="21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danh</a:t>
              </a:r>
              <a:r>
                <a:rPr lang="en-US" sz="21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endParaRPr lang="en-US" sz="2100" dirty="0" smtClean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endParaRPr>
            </a:p>
            <a:p>
              <a:r>
                <a:rPr lang="en-US" sz="2100" dirty="0" err="1" smtClean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mục</a:t>
              </a:r>
              <a:r>
                <a:rPr lang="en-US" sz="2100" dirty="0" smtClean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sách</a:t>
              </a:r>
              <a:r>
                <a:rPr lang="en-US" sz="21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mua</a:t>
              </a:r>
              <a:r>
                <a:rPr lang="en-US" sz="21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trên</a:t>
              </a:r>
              <a:r>
                <a:rPr lang="en-US" sz="21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thi</a:t>
              </a:r>
              <a:r>
                <a:rPr lang="en-US" sz="21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̣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trường</a:t>
              </a:r>
              <a:r>
                <a:rPr lang="en-US" sz="21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của</a:t>
              </a:r>
              <a:r>
                <a:rPr lang="en-US" sz="21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RtR</a:t>
              </a:r>
              <a:endPara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endParaRPr>
            </a:p>
            <a:p>
              <a:endPara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endParaRPr>
            </a:p>
            <a:p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Cung</a:t>
              </a:r>
              <a:r>
                <a:rPr lang="en-US" sz="21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cấp</a:t>
              </a:r>
              <a:r>
                <a:rPr lang="en-US" sz="21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Sách</a:t>
              </a:r>
              <a:r>
                <a:rPr lang="en-US" sz="21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mua</a:t>
              </a:r>
              <a:r>
                <a:rPr lang="en-US" sz="21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va</a:t>
              </a:r>
              <a:r>
                <a:rPr lang="en-US" sz="21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̀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sách</a:t>
              </a:r>
              <a:r>
                <a:rPr lang="en-US" sz="21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do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RtR</a:t>
              </a:r>
              <a:r>
                <a:rPr lang="en-US" sz="21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xuất</a:t>
              </a:r>
              <a:r>
                <a:rPr lang="en-US" sz="21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bản</a:t>
              </a:r>
              <a:endPara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6" name="Shape 736"/>
          <p:cNvSpPr/>
          <p:nvPr/>
        </p:nvSpPr>
        <p:spPr>
          <a:xfrm>
            <a:off x="6492891" y="2717800"/>
            <a:ext cx="2406776" cy="2997200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17887" y="2817083"/>
            <a:ext cx="20420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Cung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cấp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tài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liệu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hướng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dẫn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(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Hướng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dẫn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thiết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lập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va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̀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quản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ly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́…)</a:t>
            </a:r>
          </a:p>
          <a:p>
            <a:endParaRPr lang="en-US" sz="2100" dirty="0">
              <a:solidFill>
                <a:srgbClr val="007AA4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Hô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̃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trơ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̣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một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phần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cho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các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khóa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tập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huấn</a:t>
            </a:r>
            <a:endParaRPr lang="en-US" sz="2100" dirty="0">
              <a:solidFill>
                <a:srgbClr val="007AA4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Shape 736"/>
          <p:cNvSpPr/>
          <p:nvPr/>
        </p:nvSpPr>
        <p:spPr>
          <a:xfrm>
            <a:off x="9401191" y="2743200"/>
            <a:ext cx="2406776" cy="2997200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702387" y="3058383"/>
            <a:ext cx="199128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Hô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̃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trơ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̣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một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endParaRPr lang="en-US" sz="2100" dirty="0" smtClean="0">
              <a:solidFill>
                <a:srgbClr val="007AA4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r>
              <a:rPr lang="en-US" sz="2100" dirty="0" err="1" smtClean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phần</a:t>
            </a:r>
            <a:r>
              <a:rPr lang="en-US" sz="2100" dirty="0" smtClean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cơ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sơ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̉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vật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chất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(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kê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̣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sách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)</a:t>
            </a:r>
          </a:p>
          <a:p>
            <a:endParaRPr lang="en-US" sz="2100" dirty="0">
              <a:solidFill>
                <a:srgbClr val="007AA4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Hô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̃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trơ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̣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va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̀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giám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sát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định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ky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̀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hàng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tháng</a:t>
            </a:r>
            <a:endParaRPr lang="en-US" sz="2100" dirty="0">
              <a:solidFill>
                <a:srgbClr val="007AA4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0" name="Shape 642"/>
          <p:cNvCxnSpPr/>
          <p:nvPr/>
        </p:nvCxnSpPr>
        <p:spPr>
          <a:xfrm flipH="1">
            <a:off x="5334000" y="1752600"/>
            <a:ext cx="2252736" cy="1295400"/>
          </a:xfrm>
          <a:prstGeom prst="straightConnector1">
            <a:avLst/>
          </a:prstGeom>
          <a:noFill/>
          <a:ln w="19050" cap="flat" cmpd="sng">
            <a:solidFill>
              <a:srgbClr val="FAA74A"/>
            </a:solidFill>
            <a:prstDash val="solid"/>
            <a:round/>
            <a:headEnd type="oval" w="lg" len="lg"/>
            <a:tailEnd type="diamond" w="lg" len="lg"/>
          </a:ln>
        </p:spPr>
      </p:cxnSp>
      <p:cxnSp>
        <p:nvCxnSpPr>
          <p:cNvPr id="31" name="Shape 642"/>
          <p:cNvCxnSpPr/>
          <p:nvPr/>
        </p:nvCxnSpPr>
        <p:spPr>
          <a:xfrm>
            <a:off x="7586734" y="1752600"/>
            <a:ext cx="881133" cy="1333500"/>
          </a:xfrm>
          <a:prstGeom prst="straightConnector1">
            <a:avLst/>
          </a:prstGeom>
          <a:noFill/>
          <a:ln w="19050" cap="flat" cmpd="sng">
            <a:solidFill>
              <a:srgbClr val="FAA74A"/>
            </a:solidFill>
            <a:prstDash val="solid"/>
            <a:round/>
            <a:headEnd type="oval" w="lg" len="lg"/>
            <a:tailEnd type="diamond" w="lg" len="lg"/>
          </a:ln>
        </p:spPr>
      </p:cxnSp>
      <p:cxnSp>
        <p:nvCxnSpPr>
          <p:cNvPr id="32" name="Shape 642"/>
          <p:cNvCxnSpPr/>
          <p:nvPr/>
        </p:nvCxnSpPr>
        <p:spPr>
          <a:xfrm>
            <a:off x="7586734" y="1752600"/>
            <a:ext cx="3802133" cy="1358900"/>
          </a:xfrm>
          <a:prstGeom prst="straightConnector1">
            <a:avLst/>
          </a:prstGeom>
          <a:noFill/>
          <a:ln w="19050" cap="flat" cmpd="sng">
            <a:solidFill>
              <a:srgbClr val="FAA74A"/>
            </a:solidFill>
            <a:prstDash val="solid"/>
            <a:round/>
            <a:headEnd type="oval" w="lg" len="lg"/>
            <a:tailEnd type="diamond" w="lg" len="lg"/>
          </a:ln>
        </p:spPr>
      </p:cxnSp>
      <p:sp>
        <p:nvSpPr>
          <p:cNvPr id="33" name="Shape 523"/>
          <p:cNvSpPr txBox="1"/>
          <p:nvPr/>
        </p:nvSpPr>
        <p:spPr>
          <a:xfrm>
            <a:off x="228600" y="1447800"/>
            <a:ext cx="2209800" cy="2438400"/>
          </a:xfrm>
          <a:prstGeom prst="rect">
            <a:avLst/>
          </a:prstGeom>
          <a:solidFill>
            <a:srgbClr val="5F564E">
              <a:alpha val="9804"/>
            </a:srgb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2400" dirty="0" err="1" smtClean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Những</a:t>
            </a:r>
            <a:r>
              <a:rPr lang="en-US" sz="2400" dirty="0" smtClean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trường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đu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̉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điều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kiện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đê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̉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tư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̣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nhân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rộng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nhưng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cần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có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thêm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sư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̣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hô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̃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trơ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̣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tư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̀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RtR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</a:p>
          <a:p>
            <a:pPr lvl="0">
              <a:spcBef>
                <a:spcPts val="600"/>
              </a:spcBef>
              <a:buNone/>
              <a:defRPr/>
            </a:pPr>
            <a:endParaRPr lang="en-US" sz="2400" dirty="0">
              <a:solidFill>
                <a:srgbClr val="007AA4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pPr lvl="0" rtl="0">
              <a:spcBef>
                <a:spcPts val="600"/>
              </a:spcBef>
              <a:buNone/>
            </a:pPr>
            <a:endParaRPr lang="en" sz="2400" dirty="0">
              <a:solidFill>
                <a:schemeClr val="accent4">
                  <a:lumMod val="75000"/>
                </a:schemeClr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13165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701" y="0"/>
            <a:ext cx="1253928" cy="83363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9029" y="914400"/>
            <a:ext cx="4432126" cy="337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29029"/>
            <a:ext cx="9144000" cy="1113971"/>
          </a:xfrm>
          <a:prstGeom prst="rect">
            <a:avLst/>
          </a:prstGeom>
        </p:spPr>
        <p:txBody>
          <a:bodyPr anchor="ctr"/>
          <a:lstStyle>
            <a:lvl1pPr marL="1905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-"/>
              <a:defRPr>
                <a:solidFill>
                  <a:srgbClr val="FFFFFF"/>
                </a:solidFill>
                <a:latin typeface="+mn-lt"/>
              </a:defRPr>
            </a:lvl2pPr>
            <a:lvl3pPr marL="561975" indent="-17938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-"/>
              <a:defRPr>
                <a:solidFill>
                  <a:srgbClr val="FFFFFF"/>
                </a:solidFill>
                <a:latin typeface="+mn-lt"/>
              </a:defRPr>
            </a:lvl3pPr>
            <a:lvl4pPr marL="752475" indent="-1889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-"/>
              <a:defRPr>
                <a:solidFill>
                  <a:srgbClr val="FFFFFF"/>
                </a:solidFill>
                <a:latin typeface="+mn-lt"/>
              </a:defRPr>
            </a:lvl4pPr>
            <a:lvl5pPr marL="9620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5pPr>
            <a:lvl6pPr marL="14192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6pPr>
            <a:lvl7pPr marL="18764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7pPr>
            <a:lvl8pPr marL="23336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8pPr>
            <a:lvl9pPr marL="27908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800" kern="0" dirty="0" smtClean="0">
                <a:solidFill>
                  <a:srgbClr val="007A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HỖ TRỢ TOÀN PHẦN</a:t>
            </a:r>
            <a:endParaRPr lang="en-US" sz="2800" kern="0" dirty="0">
              <a:solidFill>
                <a:srgbClr val="007AA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959333" y="912316"/>
            <a:ext cx="3679967" cy="738684"/>
            <a:chOff x="586854" y="1132764"/>
            <a:chExt cx="3204949" cy="135112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/>
            <a:srcRect l="108" t="3330" r="-2" b="374"/>
            <a:stretch/>
          </p:blipFill>
          <p:spPr>
            <a:xfrm>
              <a:off x="586854" y="1132764"/>
              <a:ext cx="3204949" cy="1351129"/>
            </a:xfrm>
            <a:prstGeom prst="rect">
              <a:avLst/>
            </a:prstGeom>
          </p:spPr>
        </p:pic>
        <p:sp>
          <p:nvSpPr>
            <p:cNvPr id="22" name="Shape 523"/>
            <p:cNvSpPr txBox="1"/>
            <p:nvPr/>
          </p:nvSpPr>
          <p:spPr>
            <a:xfrm>
              <a:off x="639516" y="1275953"/>
              <a:ext cx="3043694" cy="111608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" b="1" dirty="0">
                  <a:solidFill>
                    <a:srgbClr val="92D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Dosis"/>
                </a:rPr>
                <a:t>GÓI HỖ TRỢ TOÀN PHẦN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00324" y="2540000"/>
            <a:ext cx="2406776" cy="2997200"/>
            <a:chOff x="3905124" y="2514600"/>
            <a:chExt cx="2406776" cy="2997200"/>
          </a:xfrm>
        </p:grpSpPr>
        <p:sp>
          <p:nvSpPr>
            <p:cNvPr id="24" name="Shape 736"/>
            <p:cNvSpPr/>
            <p:nvPr/>
          </p:nvSpPr>
          <p:spPr>
            <a:xfrm>
              <a:off x="3905124" y="2514600"/>
              <a:ext cx="2406776" cy="2997200"/>
            </a:xfrm>
            <a:custGeom>
              <a:avLst/>
              <a:gdLst/>
              <a:ahLst/>
              <a:cxnLst/>
              <a:rect l="0" t="0" r="0" b="0"/>
              <a:pathLst>
                <a:path w="16863" h="20878" extrusionOk="0">
                  <a:moveTo>
                    <a:pt x="974" y="1801"/>
                  </a:moveTo>
                  <a:lnTo>
                    <a:pt x="1144" y="1825"/>
                  </a:lnTo>
                  <a:lnTo>
                    <a:pt x="1314" y="1874"/>
                  </a:lnTo>
                  <a:lnTo>
                    <a:pt x="1436" y="1874"/>
                  </a:lnTo>
                  <a:lnTo>
                    <a:pt x="1455" y="2041"/>
                  </a:lnTo>
                  <a:lnTo>
                    <a:pt x="1455" y="2041"/>
                  </a:lnTo>
                  <a:lnTo>
                    <a:pt x="1412" y="2020"/>
                  </a:lnTo>
                  <a:lnTo>
                    <a:pt x="1290" y="1995"/>
                  </a:lnTo>
                  <a:lnTo>
                    <a:pt x="1168" y="1995"/>
                  </a:lnTo>
                  <a:lnTo>
                    <a:pt x="998" y="2068"/>
                  </a:lnTo>
                  <a:lnTo>
                    <a:pt x="828" y="2166"/>
                  </a:lnTo>
                  <a:lnTo>
                    <a:pt x="657" y="2287"/>
                  </a:lnTo>
                  <a:lnTo>
                    <a:pt x="511" y="2409"/>
                  </a:lnTo>
                  <a:lnTo>
                    <a:pt x="487" y="2093"/>
                  </a:lnTo>
                  <a:lnTo>
                    <a:pt x="438" y="1801"/>
                  </a:lnTo>
                  <a:lnTo>
                    <a:pt x="609" y="1825"/>
                  </a:lnTo>
                  <a:lnTo>
                    <a:pt x="974" y="1801"/>
                  </a:lnTo>
                  <a:close/>
                  <a:moveTo>
                    <a:pt x="1460" y="2093"/>
                  </a:moveTo>
                  <a:lnTo>
                    <a:pt x="1509" y="2774"/>
                  </a:lnTo>
                  <a:lnTo>
                    <a:pt x="1509" y="2774"/>
                  </a:lnTo>
                  <a:lnTo>
                    <a:pt x="1387" y="2750"/>
                  </a:lnTo>
                  <a:lnTo>
                    <a:pt x="1314" y="2774"/>
                  </a:lnTo>
                  <a:lnTo>
                    <a:pt x="1266" y="2798"/>
                  </a:lnTo>
                  <a:lnTo>
                    <a:pt x="925" y="3042"/>
                  </a:lnTo>
                  <a:lnTo>
                    <a:pt x="560" y="3309"/>
                  </a:lnTo>
                  <a:lnTo>
                    <a:pt x="511" y="3358"/>
                  </a:lnTo>
                  <a:lnTo>
                    <a:pt x="511" y="2847"/>
                  </a:lnTo>
                  <a:lnTo>
                    <a:pt x="536" y="2823"/>
                  </a:lnTo>
                  <a:lnTo>
                    <a:pt x="706" y="2725"/>
                  </a:lnTo>
                  <a:lnTo>
                    <a:pt x="852" y="2604"/>
                  </a:lnTo>
                  <a:lnTo>
                    <a:pt x="1193" y="2409"/>
                  </a:lnTo>
                  <a:lnTo>
                    <a:pt x="1290" y="2360"/>
                  </a:lnTo>
                  <a:lnTo>
                    <a:pt x="1363" y="2287"/>
                  </a:lnTo>
                  <a:lnTo>
                    <a:pt x="1460" y="2117"/>
                  </a:lnTo>
                  <a:lnTo>
                    <a:pt x="1460" y="2093"/>
                  </a:lnTo>
                  <a:close/>
                  <a:moveTo>
                    <a:pt x="13237" y="803"/>
                  </a:moveTo>
                  <a:lnTo>
                    <a:pt x="13408" y="949"/>
                  </a:lnTo>
                  <a:lnTo>
                    <a:pt x="13675" y="1192"/>
                  </a:lnTo>
                  <a:lnTo>
                    <a:pt x="13943" y="1436"/>
                  </a:lnTo>
                  <a:lnTo>
                    <a:pt x="14211" y="1655"/>
                  </a:lnTo>
                  <a:lnTo>
                    <a:pt x="14454" y="1922"/>
                  </a:lnTo>
                  <a:lnTo>
                    <a:pt x="14721" y="2214"/>
                  </a:lnTo>
                  <a:lnTo>
                    <a:pt x="14989" y="2482"/>
                  </a:lnTo>
                  <a:lnTo>
                    <a:pt x="15500" y="3017"/>
                  </a:lnTo>
                  <a:lnTo>
                    <a:pt x="15670" y="3188"/>
                  </a:lnTo>
                  <a:lnTo>
                    <a:pt x="15816" y="3382"/>
                  </a:lnTo>
                  <a:lnTo>
                    <a:pt x="15938" y="3577"/>
                  </a:lnTo>
                  <a:lnTo>
                    <a:pt x="16108" y="3772"/>
                  </a:lnTo>
                  <a:lnTo>
                    <a:pt x="15743" y="3796"/>
                  </a:lnTo>
                  <a:lnTo>
                    <a:pt x="15403" y="3820"/>
                  </a:lnTo>
                  <a:lnTo>
                    <a:pt x="14697" y="3820"/>
                  </a:lnTo>
                  <a:lnTo>
                    <a:pt x="14016" y="3796"/>
                  </a:lnTo>
                  <a:lnTo>
                    <a:pt x="13651" y="3772"/>
                  </a:lnTo>
                  <a:lnTo>
                    <a:pt x="13310" y="3820"/>
                  </a:lnTo>
                  <a:lnTo>
                    <a:pt x="13262" y="3042"/>
                  </a:lnTo>
                  <a:lnTo>
                    <a:pt x="13213" y="2239"/>
                  </a:lnTo>
                  <a:lnTo>
                    <a:pt x="13189" y="1874"/>
                  </a:lnTo>
                  <a:lnTo>
                    <a:pt x="13189" y="1533"/>
                  </a:lnTo>
                  <a:lnTo>
                    <a:pt x="13237" y="803"/>
                  </a:lnTo>
                  <a:close/>
                  <a:moveTo>
                    <a:pt x="1533" y="3163"/>
                  </a:moveTo>
                  <a:lnTo>
                    <a:pt x="1533" y="3455"/>
                  </a:lnTo>
                  <a:lnTo>
                    <a:pt x="1363" y="3553"/>
                  </a:lnTo>
                  <a:lnTo>
                    <a:pt x="1217" y="3650"/>
                  </a:lnTo>
                  <a:lnTo>
                    <a:pt x="901" y="3918"/>
                  </a:lnTo>
                  <a:lnTo>
                    <a:pt x="706" y="4064"/>
                  </a:lnTo>
                  <a:lnTo>
                    <a:pt x="511" y="4210"/>
                  </a:lnTo>
                  <a:lnTo>
                    <a:pt x="511" y="3845"/>
                  </a:lnTo>
                  <a:lnTo>
                    <a:pt x="511" y="3747"/>
                  </a:lnTo>
                  <a:lnTo>
                    <a:pt x="657" y="3699"/>
                  </a:lnTo>
                  <a:lnTo>
                    <a:pt x="803" y="3626"/>
                  </a:lnTo>
                  <a:lnTo>
                    <a:pt x="1047" y="3455"/>
                  </a:lnTo>
                  <a:lnTo>
                    <a:pt x="1387" y="3236"/>
                  </a:lnTo>
                  <a:lnTo>
                    <a:pt x="1533" y="3163"/>
                  </a:lnTo>
                  <a:close/>
                  <a:moveTo>
                    <a:pt x="1558" y="3942"/>
                  </a:moveTo>
                  <a:lnTo>
                    <a:pt x="1533" y="4404"/>
                  </a:lnTo>
                  <a:lnTo>
                    <a:pt x="1533" y="4526"/>
                  </a:lnTo>
                  <a:lnTo>
                    <a:pt x="1193" y="4745"/>
                  </a:lnTo>
                  <a:lnTo>
                    <a:pt x="852" y="4988"/>
                  </a:lnTo>
                  <a:lnTo>
                    <a:pt x="657" y="5086"/>
                  </a:lnTo>
                  <a:lnTo>
                    <a:pt x="511" y="5232"/>
                  </a:lnTo>
                  <a:lnTo>
                    <a:pt x="511" y="4648"/>
                  </a:lnTo>
                  <a:lnTo>
                    <a:pt x="657" y="4575"/>
                  </a:lnTo>
                  <a:lnTo>
                    <a:pt x="828" y="4477"/>
                  </a:lnTo>
                  <a:lnTo>
                    <a:pt x="1095" y="4258"/>
                  </a:lnTo>
                  <a:lnTo>
                    <a:pt x="1558" y="3942"/>
                  </a:lnTo>
                  <a:close/>
                  <a:moveTo>
                    <a:pt x="1509" y="4964"/>
                  </a:moveTo>
                  <a:lnTo>
                    <a:pt x="1485" y="5378"/>
                  </a:lnTo>
                  <a:lnTo>
                    <a:pt x="1363" y="5451"/>
                  </a:lnTo>
                  <a:lnTo>
                    <a:pt x="1241" y="5548"/>
                  </a:lnTo>
                  <a:lnTo>
                    <a:pt x="998" y="5767"/>
                  </a:lnTo>
                  <a:lnTo>
                    <a:pt x="730" y="5986"/>
                  </a:lnTo>
                  <a:lnTo>
                    <a:pt x="609" y="6108"/>
                  </a:lnTo>
                  <a:lnTo>
                    <a:pt x="511" y="6254"/>
                  </a:lnTo>
                  <a:lnTo>
                    <a:pt x="511" y="5499"/>
                  </a:lnTo>
                  <a:lnTo>
                    <a:pt x="633" y="5475"/>
                  </a:lnTo>
                  <a:lnTo>
                    <a:pt x="755" y="5426"/>
                  </a:lnTo>
                  <a:lnTo>
                    <a:pt x="1022" y="5256"/>
                  </a:lnTo>
                  <a:lnTo>
                    <a:pt x="1509" y="4964"/>
                  </a:lnTo>
                  <a:close/>
                  <a:moveTo>
                    <a:pt x="1460" y="5889"/>
                  </a:moveTo>
                  <a:lnTo>
                    <a:pt x="1436" y="6473"/>
                  </a:lnTo>
                  <a:lnTo>
                    <a:pt x="1363" y="6448"/>
                  </a:lnTo>
                  <a:lnTo>
                    <a:pt x="1266" y="6448"/>
                  </a:lnTo>
                  <a:lnTo>
                    <a:pt x="1193" y="6473"/>
                  </a:lnTo>
                  <a:lnTo>
                    <a:pt x="1022" y="6594"/>
                  </a:lnTo>
                  <a:lnTo>
                    <a:pt x="852" y="6716"/>
                  </a:lnTo>
                  <a:lnTo>
                    <a:pt x="730" y="6862"/>
                  </a:lnTo>
                  <a:lnTo>
                    <a:pt x="511" y="7105"/>
                  </a:lnTo>
                  <a:lnTo>
                    <a:pt x="511" y="6448"/>
                  </a:lnTo>
                  <a:lnTo>
                    <a:pt x="682" y="6424"/>
                  </a:lnTo>
                  <a:lnTo>
                    <a:pt x="828" y="6351"/>
                  </a:lnTo>
                  <a:lnTo>
                    <a:pt x="974" y="6254"/>
                  </a:lnTo>
                  <a:lnTo>
                    <a:pt x="1095" y="6156"/>
                  </a:lnTo>
                  <a:lnTo>
                    <a:pt x="1460" y="5889"/>
                  </a:lnTo>
                  <a:close/>
                  <a:moveTo>
                    <a:pt x="1412" y="6813"/>
                  </a:moveTo>
                  <a:lnTo>
                    <a:pt x="1387" y="7397"/>
                  </a:lnTo>
                  <a:lnTo>
                    <a:pt x="1168" y="7616"/>
                  </a:lnTo>
                  <a:lnTo>
                    <a:pt x="925" y="7835"/>
                  </a:lnTo>
                  <a:lnTo>
                    <a:pt x="755" y="8006"/>
                  </a:lnTo>
                  <a:lnTo>
                    <a:pt x="584" y="8176"/>
                  </a:lnTo>
                  <a:lnTo>
                    <a:pt x="536" y="7543"/>
                  </a:lnTo>
                  <a:lnTo>
                    <a:pt x="657" y="7446"/>
                  </a:lnTo>
                  <a:lnTo>
                    <a:pt x="779" y="7349"/>
                  </a:lnTo>
                  <a:lnTo>
                    <a:pt x="974" y="7154"/>
                  </a:lnTo>
                  <a:lnTo>
                    <a:pt x="1095" y="7032"/>
                  </a:lnTo>
                  <a:lnTo>
                    <a:pt x="1241" y="6911"/>
                  </a:lnTo>
                  <a:lnTo>
                    <a:pt x="1412" y="6813"/>
                  </a:lnTo>
                  <a:close/>
                  <a:moveTo>
                    <a:pt x="1363" y="7981"/>
                  </a:moveTo>
                  <a:lnTo>
                    <a:pt x="1339" y="8468"/>
                  </a:lnTo>
                  <a:lnTo>
                    <a:pt x="1241" y="8541"/>
                  </a:lnTo>
                  <a:lnTo>
                    <a:pt x="1168" y="8614"/>
                  </a:lnTo>
                  <a:lnTo>
                    <a:pt x="1022" y="8736"/>
                  </a:lnTo>
                  <a:lnTo>
                    <a:pt x="901" y="8882"/>
                  </a:lnTo>
                  <a:lnTo>
                    <a:pt x="779" y="9052"/>
                  </a:lnTo>
                  <a:lnTo>
                    <a:pt x="657" y="9222"/>
                  </a:lnTo>
                  <a:lnTo>
                    <a:pt x="609" y="8492"/>
                  </a:lnTo>
                  <a:lnTo>
                    <a:pt x="730" y="8444"/>
                  </a:lnTo>
                  <a:lnTo>
                    <a:pt x="876" y="8395"/>
                  </a:lnTo>
                  <a:lnTo>
                    <a:pt x="1095" y="8200"/>
                  </a:lnTo>
                  <a:lnTo>
                    <a:pt x="1363" y="7981"/>
                  </a:lnTo>
                  <a:close/>
                  <a:moveTo>
                    <a:pt x="1314" y="9003"/>
                  </a:moveTo>
                  <a:lnTo>
                    <a:pt x="1290" y="9611"/>
                  </a:lnTo>
                  <a:lnTo>
                    <a:pt x="1168" y="9660"/>
                  </a:lnTo>
                  <a:lnTo>
                    <a:pt x="1071" y="9733"/>
                  </a:lnTo>
                  <a:lnTo>
                    <a:pt x="852" y="9903"/>
                  </a:lnTo>
                  <a:lnTo>
                    <a:pt x="706" y="10049"/>
                  </a:lnTo>
                  <a:lnTo>
                    <a:pt x="657" y="9368"/>
                  </a:lnTo>
                  <a:lnTo>
                    <a:pt x="925" y="9271"/>
                  </a:lnTo>
                  <a:lnTo>
                    <a:pt x="1168" y="9101"/>
                  </a:lnTo>
                  <a:lnTo>
                    <a:pt x="1314" y="9003"/>
                  </a:lnTo>
                  <a:close/>
                  <a:moveTo>
                    <a:pt x="1266" y="10122"/>
                  </a:moveTo>
                  <a:lnTo>
                    <a:pt x="1266" y="10877"/>
                  </a:lnTo>
                  <a:lnTo>
                    <a:pt x="1120" y="10998"/>
                  </a:lnTo>
                  <a:lnTo>
                    <a:pt x="803" y="11242"/>
                  </a:lnTo>
                  <a:lnTo>
                    <a:pt x="730" y="10439"/>
                  </a:lnTo>
                  <a:lnTo>
                    <a:pt x="876" y="10366"/>
                  </a:lnTo>
                  <a:lnTo>
                    <a:pt x="1022" y="10293"/>
                  </a:lnTo>
                  <a:lnTo>
                    <a:pt x="1266" y="10122"/>
                  </a:lnTo>
                  <a:close/>
                  <a:moveTo>
                    <a:pt x="1266" y="11363"/>
                  </a:moveTo>
                  <a:lnTo>
                    <a:pt x="1266" y="11826"/>
                  </a:lnTo>
                  <a:lnTo>
                    <a:pt x="1120" y="11972"/>
                  </a:lnTo>
                  <a:lnTo>
                    <a:pt x="974" y="12118"/>
                  </a:lnTo>
                  <a:lnTo>
                    <a:pt x="901" y="12215"/>
                  </a:lnTo>
                  <a:lnTo>
                    <a:pt x="828" y="12337"/>
                  </a:lnTo>
                  <a:lnTo>
                    <a:pt x="803" y="11534"/>
                  </a:lnTo>
                  <a:lnTo>
                    <a:pt x="803" y="11485"/>
                  </a:lnTo>
                  <a:lnTo>
                    <a:pt x="925" y="11485"/>
                  </a:lnTo>
                  <a:lnTo>
                    <a:pt x="1047" y="11461"/>
                  </a:lnTo>
                  <a:lnTo>
                    <a:pt x="1144" y="11412"/>
                  </a:lnTo>
                  <a:lnTo>
                    <a:pt x="1266" y="11363"/>
                  </a:lnTo>
                  <a:close/>
                  <a:moveTo>
                    <a:pt x="1266" y="12385"/>
                  </a:moveTo>
                  <a:lnTo>
                    <a:pt x="1266" y="12872"/>
                  </a:lnTo>
                  <a:lnTo>
                    <a:pt x="974" y="13140"/>
                  </a:lnTo>
                  <a:lnTo>
                    <a:pt x="828" y="13286"/>
                  </a:lnTo>
                  <a:lnTo>
                    <a:pt x="828" y="12653"/>
                  </a:lnTo>
                  <a:lnTo>
                    <a:pt x="1022" y="12556"/>
                  </a:lnTo>
                  <a:lnTo>
                    <a:pt x="1217" y="12410"/>
                  </a:lnTo>
                  <a:lnTo>
                    <a:pt x="1266" y="12385"/>
                  </a:lnTo>
                  <a:close/>
                  <a:moveTo>
                    <a:pt x="1266" y="13407"/>
                  </a:moveTo>
                  <a:lnTo>
                    <a:pt x="1266" y="14113"/>
                  </a:lnTo>
                  <a:lnTo>
                    <a:pt x="1168" y="14186"/>
                  </a:lnTo>
                  <a:lnTo>
                    <a:pt x="1095" y="14235"/>
                  </a:lnTo>
                  <a:lnTo>
                    <a:pt x="925" y="14381"/>
                  </a:lnTo>
                  <a:lnTo>
                    <a:pt x="779" y="14527"/>
                  </a:lnTo>
                  <a:lnTo>
                    <a:pt x="803" y="13748"/>
                  </a:lnTo>
                  <a:lnTo>
                    <a:pt x="925" y="13675"/>
                  </a:lnTo>
                  <a:lnTo>
                    <a:pt x="1047" y="13578"/>
                  </a:lnTo>
                  <a:lnTo>
                    <a:pt x="1266" y="13407"/>
                  </a:lnTo>
                  <a:close/>
                  <a:moveTo>
                    <a:pt x="1266" y="14624"/>
                  </a:moveTo>
                  <a:lnTo>
                    <a:pt x="1266" y="14940"/>
                  </a:lnTo>
                  <a:lnTo>
                    <a:pt x="1193" y="14989"/>
                  </a:lnTo>
                  <a:lnTo>
                    <a:pt x="949" y="15208"/>
                  </a:lnTo>
                  <a:lnTo>
                    <a:pt x="730" y="15451"/>
                  </a:lnTo>
                  <a:lnTo>
                    <a:pt x="755" y="15062"/>
                  </a:lnTo>
                  <a:lnTo>
                    <a:pt x="876" y="14989"/>
                  </a:lnTo>
                  <a:lnTo>
                    <a:pt x="974" y="14892"/>
                  </a:lnTo>
                  <a:lnTo>
                    <a:pt x="1193" y="14697"/>
                  </a:lnTo>
                  <a:lnTo>
                    <a:pt x="1266" y="14624"/>
                  </a:lnTo>
                  <a:close/>
                  <a:moveTo>
                    <a:pt x="1241" y="15451"/>
                  </a:moveTo>
                  <a:lnTo>
                    <a:pt x="1241" y="15500"/>
                  </a:lnTo>
                  <a:lnTo>
                    <a:pt x="1217" y="15841"/>
                  </a:lnTo>
                  <a:lnTo>
                    <a:pt x="1071" y="15962"/>
                  </a:lnTo>
                  <a:lnTo>
                    <a:pt x="925" y="16108"/>
                  </a:lnTo>
                  <a:lnTo>
                    <a:pt x="682" y="16400"/>
                  </a:lnTo>
                  <a:lnTo>
                    <a:pt x="682" y="16400"/>
                  </a:lnTo>
                  <a:lnTo>
                    <a:pt x="730" y="15695"/>
                  </a:lnTo>
                  <a:lnTo>
                    <a:pt x="779" y="15719"/>
                  </a:lnTo>
                  <a:lnTo>
                    <a:pt x="828" y="15743"/>
                  </a:lnTo>
                  <a:lnTo>
                    <a:pt x="901" y="15743"/>
                  </a:lnTo>
                  <a:lnTo>
                    <a:pt x="949" y="15695"/>
                  </a:lnTo>
                  <a:lnTo>
                    <a:pt x="1241" y="15451"/>
                  </a:lnTo>
                  <a:close/>
                  <a:moveTo>
                    <a:pt x="1193" y="16327"/>
                  </a:moveTo>
                  <a:lnTo>
                    <a:pt x="1120" y="17009"/>
                  </a:lnTo>
                  <a:lnTo>
                    <a:pt x="998" y="17082"/>
                  </a:lnTo>
                  <a:lnTo>
                    <a:pt x="876" y="17179"/>
                  </a:lnTo>
                  <a:lnTo>
                    <a:pt x="682" y="17373"/>
                  </a:lnTo>
                  <a:lnTo>
                    <a:pt x="584" y="17495"/>
                  </a:lnTo>
                  <a:lnTo>
                    <a:pt x="584" y="17495"/>
                  </a:lnTo>
                  <a:lnTo>
                    <a:pt x="657" y="16668"/>
                  </a:lnTo>
                  <a:lnTo>
                    <a:pt x="803" y="16619"/>
                  </a:lnTo>
                  <a:lnTo>
                    <a:pt x="949" y="16522"/>
                  </a:lnTo>
                  <a:lnTo>
                    <a:pt x="1193" y="16327"/>
                  </a:lnTo>
                  <a:close/>
                  <a:moveTo>
                    <a:pt x="6813" y="463"/>
                  </a:moveTo>
                  <a:lnTo>
                    <a:pt x="8322" y="487"/>
                  </a:lnTo>
                  <a:lnTo>
                    <a:pt x="9831" y="560"/>
                  </a:lnTo>
                  <a:lnTo>
                    <a:pt x="12848" y="706"/>
                  </a:lnTo>
                  <a:lnTo>
                    <a:pt x="12799" y="901"/>
                  </a:lnTo>
                  <a:lnTo>
                    <a:pt x="12751" y="1071"/>
                  </a:lnTo>
                  <a:lnTo>
                    <a:pt x="12702" y="1484"/>
                  </a:lnTo>
                  <a:lnTo>
                    <a:pt x="12678" y="1874"/>
                  </a:lnTo>
                  <a:lnTo>
                    <a:pt x="12702" y="2312"/>
                  </a:lnTo>
                  <a:lnTo>
                    <a:pt x="12775" y="3115"/>
                  </a:lnTo>
                  <a:lnTo>
                    <a:pt x="12824" y="3528"/>
                  </a:lnTo>
                  <a:lnTo>
                    <a:pt x="12824" y="3893"/>
                  </a:lnTo>
                  <a:lnTo>
                    <a:pt x="12848" y="3966"/>
                  </a:lnTo>
                  <a:lnTo>
                    <a:pt x="12872" y="4039"/>
                  </a:lnTo>
                  <a:lnTo>
                    <a:pt x="12921" y="4064"/>
                  </a:lnTo>
                  <a:lnTo>
                    <a:pt x="12970" y="4112"/>
                  </a:lnTo>
                  <a:lnTo>
                    <a:pt x="12994" y="4161"/>
                  </a:lnTo>
                  <a:lnTo>
                    <a:pt x="13067" y="4210"/>
                  </a:lnTo>
                  <a:lnTo>
                    <a:pt x="13262" y="4258"/>
                  </a:lnTo>
                  <a:lnTo>
                    <a:pt x="13456" y="4307"/>
                  </a:lnTo>
                  <a:lnTo>
                    <a:pt x="13894" y="4331"/>
                  </a:lnTo>
                  <a:lnTo>
                    <a:pt x="14697" y="4356"/>
                  </a:lnTo>
                  <a:lnTo>
                    <a:pt x="15500" y="4356"/>
                  </a:lnTo>
                  <a:lnTo>
                    <a:pt x="15889" y="4331"/>
                  </a:lnTo>
                  <a:lnTo>
                    <a:pt x="16279" y="4283"/>
                  </a:lnTo>
                  <a:lnTo>
                    <a:pt x="16254" y="5061"/>
                  </a:lnTo>
                  <a:lnTo>
                    <a:pt x="16279" y="5864"/>
                  </a:lnTo>
                  <a:lnTo>
                    <a:pt x="16303" y="6643"/>
                  </a:lnTo>
                  <a:lnTo>
                    <a:pt x="16303" y="7422"/>
                  </a:lnTo>
                  <a:lnTo>
                    <a:pt x="16279" y="9319"/>
                  </a:lnTo>
                  <a:lnTo>
                    <a:pt x="16254" y="10268"/>
                  </a:lnTo>
                  <a:lnTo>
                    <a:pt x="16254" y="11242"/>
                  </a:lnTo>
                  <a:lnTo>
                    <a:pt x="16303" y="13140"/>
                  </a:lnTo>
                  <a:lnTo>
                    <a:pt x="16352" y="15062"/>
                  </a:lnTo>
                  <a:lnTo>
                    <a:pt x="16327" y="15962"/>
                  </a:lnTo>
                  <a:lnTo>
                    <a:pt x="16327" y="16887"/>
                  </a:lnTo>
                  <a:lnTo>
                    <a:pt x="16327" y="17738"/>
                  </a:lnTo>
                  <a:lnTo>
                    <a:pt x="16303" y="18152"/>
                  </a:lnTo>
                  <a:lnTo>
                    <a:pt x="16254" y="18590"/>
                  </a:lnTo>
                  <a:lnTo>
                    <a:pt x="15889" y="18614"/>
                  </a:lnTo>
                  <a:lnTo>
                    <a:pt x="15549" y="18639"/>
                  </a:lnTo>
                  <a:lnTo>
                    <a:pt x="11923" y="18639"/>
                  </a:lnTo>
                  <a:lnTo>
                    <a:pt x="9733" y="18614"/>
                  </a:lnTo>
                  <a:lnTo>
                    <a:pt x="7641" y="18566"/>
                  </a:lnTo>
                  <a:lnTo>
                    <a:pt x="5524" y="18517"/>
                  </a:lnTo>
                  <a:lnTo>
                    <a:pt x="4453" y="18517"/>
                  </a:lnTo>
                  <a:lnTo>
                    <a:pt x="3383" y="18566"/>
                  </a:lnTo>
                  <a:lnTo>
                    <a:pt x="2701" y="18566"/>
                  </a:lnTo>
                  <a:lnTo>
                    <a:pt x="2361" y="18590"/>
                  </a:lnTo>
                  <a:lnTo>
                    <a:pt x="2020" y="18639"/>
                  </a:lnTo>
                  <a:lnTo>
                    <a:pt x="1971" y="18590"/>
                  </a:lnTo>
                  <a:lnTo>
                    <a:pt x="1923" y="18517"/>
                  </a:lnTo>
                  <a:lnTo>
                    <a:pt x="1850" y="18493"/>
                  </a:lnTo>
                  <a:lnTo>
                    <a:pt x="1777" y="18493"/>
                  </a:lnTo>
                  <a:lnTo>
                    <a:pt x="1704" y="18298"/>
                  </a:lnTo>
                  <a:lnTo>
                    <a:pt x="1679" y="18103"/>
                  </a:lnTo>
                  <a:lnTo>
                    <a:pt x="1704" y="18030"/>
                  </a:lnTo>
                  <a:lnTo>
                    <a:pt x="1704" y="17957"/>
                  </a:lnTo>
                  <a:lnTo>
                    <a:pt x="1679" y="17884"/>
                  </a:lnTo>
                  <a:lnTo>
                    <a:pt x="1631" y="17811"/>
                  </a:lnTo>
                  <a:lnTo>
                    <a:pt x="1631" y="17398"/>
                  </a:lnTo>
                  <a:lnTo>
                    <a:pt x="1631" y="17009"/>
                  </a:lnTo>
                  <a:lnTo>
                    <a:pt x="1679" y="16133"/>
                  </a:lnTo>
                  <a:lnTo>
                    <a:pt x="1728" y="15281"/>
                  </a:lnTo>
                  <a:lnTo>
                    <a:pt x="1728" y="15086"/>
                  </a:lnTo>
                  <a:lnTo>
                    <a:pt x="1777" y="15038"/>
                  </a:lnTo>
                  <a:lnTo>
                    <a:pt x="1801" y="14965"/>
                  </a:lnTo>
                  <a:lnTo>
                    <a:pt x="1777" y="14916"/>
                  </a:lnTo>
                  <a:lnTo>
                    <a:pt x="1728" y="14843"/>
                  </a:lnTo>
                  <a:lnTo>
                    <a:pt x="1728" y="13018"/>
                  </a:lnTo>
                  <a:lnTo>
                    <a:pt x="1801" y="12945"/>
                  </a:lnTo>
                  <a:lnTo>
                    <a:pt x="1825" y="12848"/>
                  </a:lnTo>
                  <a:lnTo>
                    <a:pt x="1825" y="12775"/>
                  </a:lnTo>
                  <a:lnTo>
                    <a:pt x="1801" y="12726"/>
                  </a:lnTo>
                  <a:lnTo>
                    <a:pt x="1728" y="12677"/>
                  </a:lnTo>
                  <a:lnTo>
                    <a:pt x="1728" y="11071"/>
                  </a:lnTo>
                  <a:lnTo>
                    <a:pt x="1752" y="11023"/>
                  </a:lnTo>
                  <a:lnTo>
                    <a:pt x="1777" y="10974"/>
                  </a:lnTo>
                  <a:lnTo>
                    <a:pt x="1752" y="10925"/>
                  </a:lnTo>
                  <a:lnTo>
                    <a:pt x="1728" y="10852"/>
                  </a:lnTo>
                  <a:lnTo>
                    <a:pt x="1752" y="10049"/>
                  </a:lnTo>
                  <a:lnTo>
                    <a:pt x="1825" y="7373"/>
                  </a:lnTo>
                  <a:lnTo>
                    <a:pt x="1874" y="6059"/>
                  </a:lnTo>
                  <a:lnTo>
                    <a:pt x="1947" y="4721"/>
                  </a:lnTo>
                  <a:lnTo>
                    <a:pt x="1971" y="4137"/>
                  </a:lnTo>
                  <a:lnTo>
                    <a:pt x="1971" y="3553"/>
                  </a:lnTo>
                  <a:lnTo>
                    <a:pt x="1947" y="2969"/>
                  </a:lnTo>
                  <a:lnTo>
                    <a:pt x="1898" y="2360"/>
                  </a:lnTo>
                  <a:lnTo>
                    <a:pt x="1874" y="1825"/>
                  </a:lnTo>
                  <a:lnTo>
                    <a:pt x="1825" y="1290"/>
                  </a:lnTo>
                  <a:lnTo>
                    <a:pt x="1752" y="925"/>
                  </a:lnTo>
                  <a:lnTo>
                    <a:pt x="1728" y="755"/>
                  </a:lnTo>
                  <a:lnTo>
                    <a:pt x="1704" y="560"/>
                  </a:lnTo>
                  <a:lnTo>
                    <a:pt x="2142" y="609"/>
                  </a:lnTo>
                  <a:lnTo>
                    <a:pt x="2580" y="609"/>
                  </a:lnTo>
                  <a:lnTo>
                    <a:pt x="3456" y="584"/>
                  </a:lnTo>
                  <a:lnTo>
                    <a:pt x="5135" y="511"/>
                  </a:lnTo>
                  <a:lnTo>
                    <a:pt x="5986" y="487"/>
                  </a:lnTo>
                  <a:lnTo>
                    <a:pt x="6813" y="463"/>
                  </a:lnTo>
                  <a:close/>
                  <a:moveTo>
                    <a:pt x="1120" y="17544"/>
                  </a:moveTo>
                  <a:lnTo>
                    <a:pt x="1144" y="17982"/>
                  </a:lnTo>
                  <a:lnTo>
                    <a:pt x="974" y="18176"/>
                  </a:lnTo>
                  <a:lnTo>
                    <a:pt x="803" y="18371"/>
                  </a:lnTo>
                  <a:lnTo>
                    <a:pt x="682" y="18517"/>
                  </a:lnTo>
                  <a:lnTo>
                    <a:pt x="584" y="18663"/>
                  </a:lnTo>
                  <a:lnTo>
                    <a:pt x="536" y="18858"/>
                  </a:lnTo>
                  <a:lnTo>
                    <a:pt x="536" y="19028"/>
                  </a:lnTo>
                  <a:lnTo>
                    <a:pt x="536" y="19052"/>
                  </a:lnTo>
                  <a:lnTo>
                    <a:pt x="584" y="19052"/>
                  </a:lnTo>
                  <a:lnTo>
                    <a:pt x="779" y="18955"/>
                  </a:lnTo>
                  <a:lnTo>
                    <a:pt x="949" y="18809"/>
                  </a:lnTo>
                  <a:lnTo>
                    <a:pt x="1266" y="18468"/>
                  </a:lnTo>
                  <a:lnTo>
                    <a:pt x="1339" y="18663"/>
                  </a:lnTo>
                  <a:lnTo>
                    <a:pt x="1412" y="18833"/>
                  </a:lnTo>
                  <a:lnTo>
                    <a:pt x="1168" y="19150"/>
                  </a:lnTo>
                  <a:lnTo>
                    <a:pt x="901" y="19539"/>
                  </a:lnTo>
                  <a:lnTo>
                    <a:pt x="657" y="19928"/>
                  </a:lnTo>
                  <a:lnTo>
                    <a:pt x="584" y="19685"/>
                  </a:lnTo>
                  <a:lnTo>
                    <a:pt x="560" y="19466"/>
                  </a:lnTo>
                  <a:lnTo>
                    <a:pt x="511" y="18979"/>
                  </a:lnTo>
                  <a:lnTo>
                    <a:pt x="511" y="18468"/>
                  </a:lnTo>
                  <a:lnTo>
                    <a:pt x="536" y="17982"/>
                  </a:lnTo>
                  <a:lnTo>
                    <a:pt x="657" y="17909"/>
                  </a:lnTo>
                  <a:lnTo>
                    <a:pt x="779" y="17836"/>
                  </a:lnTo>
                  <a:lnTo>
                    <a:pt x="974" y="17665"/>
                  </a:lnTo>
                  <a:lnTo>
                    <a:pt x="1120" y="17544"/>
                  </a:lnTo>
                  <a:close/>
                  <a:moveTo>
                    <a:pt x="15451" y="19101"/>
                  </a:moveTo>
                  <a:lnTo>
                    <a:pt x="15427" y="19296"/>
                  </a:lnTo>
                  <a:lnTo>
                    <a:pt x="15427" y="19490"/>
                  </a:lnTo>
                  <a:lnTo>
                    <a:pt x="15451" y="19904"/>
                  </a:lnTo>
                  <a:lnTo>
                    <a:pt x="15086" y="19953"/>
                  </a:lnTo>
                  <a:lnTo>
                    <a:pt x="15086" y="19953"/>
                  </a:lnTo>
                  <a:lnTo>
                    <a:pt x="15159" y="19734"/>
                  </a:lnTo>
                  <a:lnTo>
                    <a:pt x="15257" y="19417"/>
                  </a:lnTo>
                  <a:lnTo>
                    <a:pt x="15281" y="19271"/>
                  </a:lnTo>
                  <a:lnTo>
                    <a:pt x="15281" y="19101"/>
                  </a:lnTo>
                  <a:close/>
                  <a:moveTo>
                    <a:pt x="15062" y="19101"/>
                  </a:moveTo>
                  <a:lnTo>
                    <a:pt x="14989" y="19174"/>
                  </a:lnTo>
                  <a:lnTo>
                    <a:pt x="14940" y="19271"/>
                  </a:lnTo>
                  <a:lnTo>
                    <a:pt x="14867" y="19442"/>
                  </a:lnTo>
                  <a:lnTo>
                    <a:pt x="14721" y="19782"/>
                  </a:lnTo>
                  <a:lnTo>
                    <a:pt x="14600" y="20026"/>
                  </a:lnTo>
                  <a:lnTo>
                    <a:pt x="14357" y="20050"/>
                  </a:lnTo>
                  <a:lnTo>
                    <a:pt x="14357" y="20050"/>
                  </a:lnTo>
                  <a:lnTo>
                    <a:pt x="14454" y="19758"/>
                  </a:lnTo>
                  <a:lnTo>
                    <a:pt x="14503" y="19563"/>
                  </a:lnTo>
                  <a:lnTo>
                    <a:pt x="14551" y="19344"/>
                  </a:lnTo>
                  <a:lnTo>
                    <a:pt x="14575" y="19198"/>
                  </a:lnTo>
                  <a:lnTo>
                    <a:pt x="14551" y="19125"/>
                  </a:lnTo>
                  <a:lnTo>
                    <a:pt x="15062" y="19101"/>
                  </a:lnTo>
                  <a:close/>
                  <a:moveTo>
                    <a:pt x="9782" y="19052"/>
                  </a:moveTo>
                  <a:lnTo>
                    <a:pt x="9660" y="19296"/>
                  </a:lnTo>
                  <a:lnTo>
                    <a:pt x="9563" y="19563"/>
                  </a:lnTo>
                  <a:lnTo>
                    <a:pt x="9490" y="19831"/>
                  </a:lnTo>
                  <a:lnTo>
                    <a:pt x="9441" y="20074"/>
                  </a:lnTo>
                  <a:lnTo>
                    <a:pt x="9028" y="20074"/>
                  </a:lnTo>
                  <a:lnTo>
                    <a:pt x="9125" y="19831"/>
                  </a:lnTo>
                  <a:lnTo>
                    <a:pt x="9174" y="19636"/>
                  </a:lnTo>
                  <a:lnTo>
                    <a:pt x="9320" y="19344"/>
                  </a:lnTo>
                  <a:lnTo>
                    <a:pt x="9368" y="19174"/>
                  </a:lnTo>
                  <a:lnTo>
                    <a:pt x="9393" y="19101"/>
                  </a:lnTo>
                  <a:lnTo>
                    <a:pt x="9368" y="19052"/>
                  </a:lnTo>
                  <a:close/>
                  <a:moveTo>
                    <a:pt x="10780" y="19077"/>
                  </a:moveTo>
                  <a:lnTo>
                    <a:pt x="10609" y="19296"/>
                  </a:lnTo>
                  <a:lnTo>
                    <a:pt x="10439" y="19539"/>
                  </a:lnTo>
                  <a:lnTo>
                    <a:pt x="10366" y="19685"/>
                  </a:lnTo>
                  <a:lnTo>
                    <a:pt x="10317" y="19807"/>
                  </a:lnTo>
                  <a:lnTo>
                    <a:pt x="10269" y="19953"/>
                  </a:lnTo>
                  <a:lnTo>
                    <a:pt x="10269" y="20074"/>
                  </a:lnTo>
                  <a:lnTo>
                    <a:pt x="9904" y="20074"/>
                  </a:lnTo>
                  <a:lnTo>
                    <a:pt x="9904" y="19977"/>
                  </a:lnTo>
                  <a:lnTo>
                    <a:pt x="9977" y="19734"/>
                  </a:lnTo>
                  <a:lnTo>
                    <a:pt x="10050" y="19515"/>
                  </a:lnTo>
                  <a:lnTo>
                    <a:pt x="10147" y="19320"/>
                  </a:lnTo>
                  <a:lnTo>
                    <a:pt x="10196" y="19198"/>
                  </a:lnTo>
                  <a:lnTo>
                    <a:pt x="10220" y="19077"/>
                  </a:lnTo>
                  <a:close/>
                  <a:moveTo>
                    <a:pt x="9101" y="19028"/>
                  </a:moveTo>
                  <a:lnTo>
                    <a:pt x="9003" y="19150"/>
                  </a:lnTo>
                  <a:lnTo>
                    <a:pt x="8930" y="19271"/>
                  </a:lnTo>
                  <a:lnTo>
                    <a:pt x="8809" y="19466"/>
                  </a:lnTo>
                  <a:lnTo>
                    <a:pt x="8736" y="19685"/>
                  </a:lnTo>
                  <a:lnTo>
                    <a:pt x="8638" y="19880"/>
                  </a:lnTo>
                  <a:lnTo>
                    <a:pt x="8614" y="19977"/>
                  </a:lnTo>
                  <a:lnTo>
                    <a:pt x="8565" y="20074"/>
                  </a:lnTo>
                  <a:lnTo>
                    <a:pt x="8079" y="20099"/>
                  </a:lnTo>
                  <a:lnTo>
                    <a:pt x="8103" y="19953"/>
                  </a:lnTo>
                  <a:lnTo>
                    <a:pt x="8176" y="19734"/>
                  </a:lnTo>
                  <a:lnTo>
                    <a:pt x="8273" y="19490"/>
                  </a:lnTo>
                  <a:lnTo>
                    <a:pt x="8395" y="19296"/>
                  </a:lnTo>
                  <a:lnTo>
                    <a:pt x="8468" y="19150"/>
                  </a:lnTo>
                  <a:lnTo>
                    <a:pt x="8517" y="19028"/>
                  </a:lnTo>
                  <a:close/>
                  <a:moveTo>
                    <a:pt x="10926" y="19077"/>
                  </a:moveTo>
                  <a:lnTo>
                    <a:pt x="10999" y="19101"/>
                  </a:lnTo>
                  <a:lnTo>
                    <a:pt x="11631" y="19101"/>
                  </a:lnTo>
                  <a:lnTo>
                    <a:pt x="11510" y="19247"/>
                  </a:lnTo>
                  <a:lnTo>
                    <a:pt x="11412" y="19393"/>
                  </a:lnTo>
                  <a:lnTo>
                    <a:pt x="11266" y="19685"/>
                  </a:lnTo>
                  <a:lnTo>
                    <a:pt x="11193" y="19880"/>
                  </a:lnTo>
                  <a:lnTo>
                    <a:pt x="11169" y="20001"/>
                  </a:lnTo>
                  <a:lnTo>
                    <a:pt x="11145" y="20099"/>
                  </a:lnTo>
                  <a:lnTo>
                    <a:pt x="11047" y="20099"/>
                  </a:lnTo>
                  <a:lnTo>
                    <a:pt x="10609" y="20074"/>
                  </a:lnTo>
                  <a:lnTo>
                    <a:pt x="10658" y="19831"/>
                  </a:lnTo>
                  <a:lnTo>
                    <a:pt x="10731" y="19588"/>
                  </a:lnTo>
                  <a:lnTo>
                    <a:pt x="10926" y="19077"/>
                  </a:lnTo>
                  <a:close/>
                  <a:moveTo>
                    <a:pt x="14357" y="19125"/>
                  </a:moveTo>
                  <a:lnTo>
                    <a:pt x="14308" y="19198"/>
                  </a:lnTo>
                  <a:lnTo>
                    <a:pt x="14186" y="19393"/>
                  </a:lnTo>
                  <a:lnTo>
                    <a:pt x="14113" y="19563"/>
                  </a:lnTo>
                  <a:lnTo>
                    <a:pt x="14016" y="19782"/>
                  </a:lnTo>
                  <a:lnTo>
                    <a:pt x="13919" y="20001"/>
                  </a:lnTo>
                  <a:lnTo>
                    <a:pt x="13870" y="20074"/>
                  </a:lnTo>
                  <a:lnTo>
                    <a:pt x="13335" y="20099"/>
                  </a:lnTo>
                  <a:lnTo>
                    <a:pt x="13432" y="19880"/>
                  </a:lnTo>
                  <a:lnTo>
                    <a:pt x="13529" y="19685"/>
                  </a:lnTo>
                  <a:lnTo>
                    <a:pt x="13651" y="19393"/>
                  </a:lnTo>
                  <a:lnTo>
                    <a:pt x="13675" y="19344"/>
                  </a:lnTo>
                  <a:lnTo>
                    <a:pt x="13675" y="19271"/>
                  </a:lnTo>
                  <a:lnTo>
                    <a:pt x="13675" y="19198"/>
                  </a:lnTo>
                  <a:lnTo>
                    <a:pt x="13675" y="19150"/>
                  </a:lnTo>
                  <a:lnTo>
                    <a:pt x="13700" y="19125"/>
                  </a:lnTo>
                  <a:close/>
                  <a:moveTo>
                    <a:pt x="7665" y="18979"/>
                  </a:moveTo>
                  <a:lnTo>
                    <a:pt x="8200" y="19004"/>
                  </a:lnTo>
                  <a:lnTo>
                    <a:pt x="8079" y="19125"/>
                  </a:lnTo>
                  <a:lnTo>
                    <a:pt x="8006" y="19271"/>
                  </a:lnTo>
                  <a:lnTo>
                    <a:pt x="7884" y="19490"/>
                  </a:lnTo>
                  <a:lnTo>
                    <a:pt x="7738" y="19782"/>
                  </a:lnTo>
                  <a:lnTo>
                    <a:pt x="7689" y="19953"/>
                  </a:lnTo>
                  <a:lnTo>
                    <a:pt x="7689" y="20099"/>
                  </a:lnTo>
                  <a:lnTo>
                    <a:pt x="6984" y="20123"/>
                  </a:lnTo>
                  <a:lnTo>
                    <a:pt x="7057" y="19977"/>
                  </a:lnTo>
                  <a:lnTo>
                    <a:pt x="7130" y="19831"/>
                  </a:lnTo>
                  <a:lnTo>
                    <a:pt x="7324" y="19563"/>
                  </a:lnTo>
                  <a:lnTo>
                    <a:pt x="7519" y="19271"/>
                  </a:lnTo>
                  <a:lnTo>
                    <a:pt x="7592" y="19125"/>
                  </a:lnTo>
                  <a:lnTo>
                    <a:pt x="7665" y="18979"/>
                  </a:lnTo>
                  <a:close/>
                  <a:moveTo>
                    <a:pt x="11996" y="19101"/>
                  </a:moveTo>
                  <a:lnTo>
                    <a:pt x="12556" y="19125"/>
                  </a:lnTo>
                  <a:lnTo>
                    <a:pt x="12483" y="19223"/>
                  </a:lnTo>
                  <a:lnTo>
                    <a:pt x="12410" y="19320"/>
                  </a:lnTo>
                  <a:lnTo>
                    <a:pt x="12313" y="19563"/>
                  </a:lnTo>
                  <a:lnTo>
                    <a:pt x="12240" y="19855"/>
                  </a:lnTo>
                  <a:lnTo>
                    <a:pt x="12167" y="20123"/>
                  </a:lnTo>
                  <a:lnTo>
                    <a:pt x="11558" y="20099"/>
                  </a:lnTo>
                  <a:lnTo>
                    <a:pt x="11583" y="19953"/>
                  </a:lnTo>
                  <a:lnTo>
                    <a:pt x="11656" y="19807"/>
                  </a:lnTo>
                  <a:lnTo>
                    <a:pt x="11802" y="19563"/>
                  </a:lnTo>
                  <a:lnTo>
                    <a:pt x="11899" y="19369"/>
                  </a:lnTo>
                  <a:lnTo>
                    <a:pt x="11948" y="19247"/>
                  </a:lnTo>
                  <a:lnTo>
                    <a:pt x="11996" y="19101"/>
                  </a:lnTo>
                  <a:close/>
                  <a:moveTo>
                    <a:pt x="13602" y="19125"/>
                  </a:moveTo>
                  <a:lnTo>
                    <a:pt x="13505" y="19174"/>
                  </a:lnTo>
                  <a:lnTo>
                    <a:pt x="13408" y="19247"/>
                  </a:lnTo>
                  <a:lnTo>
                    <a:pt x="13286" y="19393"/>
                  </a:lnTo>
                  <a:lnTo>
                    <a:pt x="13164" y="19539"/>
                  </a:lnTo>
                  <a:lnTo>
                    <a:pt x="13018" y="19831"/>
                  </a:lnTo>
                  <a:lnTo>
                    <a:pt x="12921" y="20123"/>
                  </a:lnTo>
                  <a:lnTo>
                    <a:pt x="12580" y="20123"/>
                  </a:lnTo>
                  <a:lnTo>
                    <a:pt x="12653" y="19807"/>
                  </a:lnTo>
                  <a:lnTo>
                    <a:pt x="12751" y="19490"/>
                  </a:lnTo>
                  <a:lnTo>
                    <a:pt x="12848" y="19150"/>
                  </a:lnTo>
                  <a:lnTo>
                    <a:pt x="12848" y="19125"/>
                  </a:lnTo>
                  <a:close/>
                  <a:moveTo>
                    <a:pt x="6813" y="18955"/>
                  </a:moveTo>
                  <a:lnTo>
                    <a:pt x="7324" y="18979"/>
                  </a:lnTo>
                  <a:lnTo>
                    <a:pt x="7203" y="19101"/>
                  </a:lnTo>
                  <a:lnTo>
                    <a:pt x="7081" y="19223"/>
                  </a:lnTo>
                  <a:lnTo>
                    <a:pt x="6886" y="19515"/>
                  </a:lnTo>
                  <a:lnTo>
                    <a:pt x="6716" y="19831"/>
                  </a:lnTo>
                  <a:lnTo>
                    <a:pt x="6619" y="20147"/>
                  </a:lnTo>
                  <a:lnTo>
                    <a:pt x="6303" y="20147"/>
                  </a:lnTo>
                  <a:lnTo>
                    <a:pt x="6351" y="20001"/>
                  </a:lnTo>
                  <a:lnTo>
                    <a:pt x="6400" y="19855"/>
                  </a:lnTo>
                  <a:lnTo>
                    <a:pt x="6424" y="19685"/>
                  </a:lnTo>
                  <a:lnTo>
                    <a:pt x="6497" y="19539"/>
                  </a:lnTo>
                  <a:lnTo>
                    <a:pt x="6643" y="19247"/>
                  </a:lnTo>
                  <a:lnTo>
                    <a:pt x="6813" y="18955"/>
                  </a:lnTo>
                  <a:close/>
                  <a:moveTo>
                    <a:pt x="6376" y="18955"/>
                  </a:moveTo>
                  <a:lnTo>
                    <a:pt x="6230" y="19198"/>
                  </a:lnTo>
                  <a:lnTo>
                    <a:pt x="6132" y="19417"/>
                  </a:lnTo>
                  <a:lnTo>
                    <a:pt x="6059" y="19588"/>
                  </a:lnTo>
                  <a:lnTo>
                    <a:pt x="5962" y="19782"/>
                  </a:lnTo>
                  <a:lnTo>
                    <a:pt x="5913" y="19977"/>
                  </a:lnTo>
                  <a:lnTo>
                    <a:pt x="5913" y="20074"/>
                  </a:lnTo>
                  <a:lnTo>
                    <a:pt x="5938" y="20172"/>
                  </a:lnTo>
                  <a:lnTo>
                    <a:pt x="5086" y="20220"/>
                  </a:lnTo>
                  <a:lnTo>
                    <a:pt x="5208" y="19977"/>
                  </a:lnTo>
                  <a:lnTo>
                    <a:pt x="5329" y="19734"/>
                  </a:lnTo>
                  <a:lnTo>
                    <a:pt x="5573" y="19320"/>
                  </a:lnTo>
                  <a:lnTo>
                    <a:pt x="5670" y="19150"/>
                  </a:lnTo>
                  <a:lnTo>
                    <a:pt x="5743" y="19052"/>
                  </a:lnTo>
                  <a:lnTo>
                    <a:pt x="5743" y="19004"/>
                  </a:lnTo>
                  <a:lnTo>
                    <a:pt x="5719" y="18955"/>
                  </a:lnTo>
                  <a:close/>
                  <a:moveTo>
                    <a:pt x="5475" y="18955"/>
                  </a:moveTo>
                  <a:lnTo>
                    <a:pt x="5305" y="19125"/>
                  </a:lnTo>
                  <a:lnTo>
                    <a:pt x="5183" y="19296"/>
                  </a:lnTo>
                  <a:lnTo>
                    <a:pt x="4964" y="19685"/>
                  </a:lnTo>
                  <a:lnTo>
                    <a:pt x="4818" y="19953"/>
                  </a:lnTo>
                  <a:lnTo>
                    <a:pt x="4745" y="20099"/>
                  </a:lnTo>
                  <a:lnTo>
                    <a:pt x="4745" y="20220"/>
                  </a:lnTo>
                  <a:lnTo>
                    <a:pt x="4210" y="20269"/>
                  </a:lnTo>
                  <a:lnTo>
                    <a:pt x="4234" y="20196"/>
                  </a:lnTo>
                  <a:lnTo>
                    <a:pt x="4332" y="19953"/>
                  </a:lnTo>
                  <a:lnTo>
                    <a:pt x="4429" y="19709"/>
                  </a:lnTo>
                  <a:lnTo>
                    <a:pt x="4624" y="19369"/>
                  </a:lnTo>
                  <a:lnTo>
                    <a:pt x="4672" y="19271"/>
                  </a:lnTo>
                  <a:lnTo>
                    <a:pt x="4697" y="19198"/>
                  </a:lnTo>
                  <a:lnTo>
                    <a:pt x="4697" y="19101"/>
                  </a:lnTo>
                  <a:lnTo>
                    <a:pt x="4672" y="19004"/>
                  </a:lnTo>
                  <a:lnTo>
                    <a:pt x="4551" y="19004"/>
                  </a:lnTo>
                  <a:lnTo>
                    <a:pt x="4453" y="19077"/>
                  </a:lnTo>
                  <a:lnTo>
                    <a:pt x="4356" y="19150"/>
                  </a:lnTo>
                  <a:lnTo>
                    <a:pt x="4259" y="19271"/>
                  </a:lnTo>
                  <a:lnTo>
                    <a:pt x="4113" y="19490"/>
                  </a:lnTo>
                  <a:lnTo>
                    <a:pt x="4015" y="19709"/>
                  </a:lnTo>
                  <a:lnTo>
                    <a:pt x="3869" y="19977"/>
                  </a:lnTo>
                  <a:lnTo>
                    <a:pt x="3821" y="20123"/>
                  </a:lnTo>
                  <a:lnTo>
                    <a:pt x="3796" y="20293"/>
                  </a:lnTo>
                  <a:lnTo>
                    <a:pt x="3358" y="20318"/>
                  </a:lnTo>
                  <a:lnTo>
                    <a:pt x="3383" y="20172"/>
                  </a:lnTo>
                  <a:lnTo>
                    <a:pt x="3456" y="19928"/>
                  </a:lnTo>
                  <a:lnTo>
                    <a:pt x="3553" y="19709"/>
                  </a:lnTo>
                  <a:lnTo>
                    <a:pt x="3748" y="19320"/>
                  </a:lnTo>
                  <a:lnTo>
                    <a:pt x="3967" y="18955"/>
                  </a:lnTo>
                  <a:close/>
                  <a:moveTo>
                    <a:pt x="1850" y="19028"/>
                  </a:moveTo>
                  <a:lnTo>
                    <a:pt x="2166" y="19052"/>
                  </a:lnTo>
                  <a:lnTo>
                    <a:pt x="2507" y="19052"/>
                  </a:lnTo>
                  <a:lnTo>
                    <a:pt x="2239" y="19393"/>
                  </a:lnTo>
                  <a:lnTo>
                    <a:pt x="1971" y="19758"/>
                  </a:lnTo>
                  <a:lnTo>
                    <a:pt x="1777" y="20099"/>
                  </a:lnTo>
                  <a:lnTo>
                    <a:pt x="1704" y="20245"/>
                  </a:lnTo>
                  <a:lnTo>
                    <a:pt x="1655" y="20366"/>
                  </a:lnTo>
                  <a:lnTo>
                    <a:pt x="1558" y="20366"/>
                  </a:lnTo>
                  <a:lnTo>
                    <a:pt x="1217" y="20342"/>
                  </a:lnTo>
                  <a:lnTo>
                    <a:pt x="876" y="20318"/>
                  </a:lnTo>
                  <a:lnTo>
                    <a:pt x="1144" y="20001"/>
                  </a:lnTo>
                  <a:lnTo>
                    <a:pt x="1363" y="19685"/>
                  </a:lnTo>
                  <a:lnTo>
                    <a:pt x="1606" y="19344"/>
                  </a:lnTo>
                  <a:lnTo>
                    <a:pt x="1850" y="19028"/>
                  </a:lnTo>
                  <a:close/>
                  <a:moveTo>
                    <a:pt x="3675" y="18955"/>
                  </a:moveTo>
                  <a:lnTo>
                    <a:pt x="3553" y="19077"/>
                  </a:lnTo>
                  <a:lnTo>
                    <a:pt x="3431" y="19223"/>
                  </a:lnTo>
                  <a:lnTo>
                    <a:pt x="3261" y="19539"/>
                  </a:lnTo>
                  <a:lnTo>
                    <a:pt x="3164" y="19709"/>
                  </a:lnTo>
                  <a:lnTo>
                    <a:pt x="3066" y="19904"/>
                  </a:lnTo>
                  <a:lnTo>
                    <a:pt x="3018" y="20123"/>
                  </a:lnTo>
                  <a:lnTo>
                    <a:pt x="2993" y="20220"/>
                  </a:lnTo>
                  <a:lnTo>
                    <a:pt x="2993" y="20342"/>
                  </a:lnTo>
                  <a:lnTo>
                    <a:pt x="2044" y="20391"/>
                  </a:lnTo>
                  <a:lnTo>
                    <a:pt x="2239" y="20123"/>
                  </a:lnTo>
                  <a:lnTo>
                    <a:pt x="2361" y="19928"/>
                  </a:lnTo>
                  <a:lnTo>
                    <a:pt x="2677" y="19442"/>
                  </a:lnTo>
                  <a:lnTo>
                    <a:pt x="2872" y="19198"/>
                  </a:lnTo>
                  <a:lnTo>
                    <a:pt x="2969" y="19101"/>
                  </a:lnTo>
                  <a:lnTo>
                    <a:pt x="3066" y="19004"/>
                  </a:lnTo>
                  <a:lnTo>
                    <a:pt x="3675" y="18955"/>
                  </a:lnTo>
                  <a:close/>
                  <a:moveTo>
                    <a:pt x="6643" y="0"/>
                  </a:moveTo>
                  <a:lnTo>
                    <a:pt x="5792" y="25"/>
                  </a:lnTo>
                  <a:lnTo>
                    <a:pt x="4940" y="49"/>
                  </a:lnTo>
                  <a:lnTo>
                    <a:pt x="3261" y="146"/>
                  </a:lnTo>
                  <a:lnTo>
                    <a:pt x="2093" y="195"/>
                  </a:lnTo>
                  <a:lnTo>
                    <a:pt x="1898" y="195"/>
                  </a:lnTo>
                  <a:lnTo>
                    <a:pt x="1704" y="244"/>
                  </a:lnTo>
                  <a:lnTo>
                    <a:pt x="1655" y="219"/>
                  </a:lnTo>
                  <a:lnTo>
                    <a:pt x="1582" y="195"/>
                  </a:lnTo>
                  <a:lnTo>
                    <a:pt x="1509" y="219"/>
                  </a:lnTo>
                  <a:lnTo>
                    <a:pt x="1460" y="268"/>
                  </a:lnTo>
                  <a:lnTo>
                    <a:pt x="1412" y="390"/>
                  </a:lnTo>
                  <a:lnTo>
                    <a:pt x="1363" y="511"/>
                  </a:lnTo>
                  <a:lnTo>
                    <a:pt x="1339" y="755"/>
                  </a:lnTo>
                  <a:lnTo>
                    <a:pt x="1339" y="1047"/>
                  </a:lnTo>
                  <a:lnTo>
                    <a:pt x="1387" y="1314"/>
                  </a:lnTo>
                  <a:lnTo>
                    <a:pt x="1217" y="1290"/>
                  </a:lnTo>
                  <a:lnTo>
                    <a:pt x="1047" y="1290"/>
                  </a:lnTo>
                  <a:lnTo>
                    <a:pt x="730" y="1314"/>
                  </a:lnTo>
                  <a:lnTo>
                    <a:pt x="560" y="1314"/>
                  </a:lnTo>
                  <a:lnTo>
                    <a:pt x="365" y="1338"/>
                  </a:lnTo>
                  <a:lnTo>
                    <a:pt x="268" y="1363"/>
                  </a:lnTo>
                  <a:lnTo>
                    <a:pt x="195" y="1411"/>
                  </a:lnTo>
                  <a:lnTo>
                    <a:pt x="146" y="1460"/>
                  </a:lnTo>
                  <a:lnTo>
                    <a:pt x="122" y="1557"/>
                  </a:lnTo>
                  <a:lnTo>
                    <a:pt x="122" y="1630"/>
                  </a:lnTo>
                  <a:lnTo>
                    <a:pt x="98" y="1874"/>
                  </a:lnTo>
                  <a:lnTo>
                    <a:pt x="73" y="2117"/>
                  </a:lnTo>
                  <a:lnTo>
                    <a:pt x="49" y="2652"/>
                  </a:lnTo>
                  <a:lnTo>
                    <a:pt x="73" y="3674"/>
                  </a:lnTo>
                  <a:lnTo>
                    <a:pt x="49" y="4891"/>
                  </a:lnTo>
                  <a:lnTo>
                    <a:pt x="25" y="6083"/>
                  </a:lnTo>
                  <a:lnTo>
                    <a:pt x="49" y="6765"/>
                  </a:lnTo>
                  <a:lnTo>
                    <a:pt x="49" y="7446"/>
                  </a:lnTo>
                  <a:lnTo>
                    <a:pt x="122" y="8809"/>
                  </a:lnTo>
                  <a:lnTo>
                    <a:pt x="219" y="10171"/>
                  </a:lnTo>
                  <a:lnTo>
                    <a:pt x="317" y="11534"/>
                  </a:lnTo>
                  <a:lnTo>
                    <a:pt x="341" y="12166"/>
                  </a:lnTo>
                  <a:lnTo>
                    <a:pt x="341" y="12799"/>
                  </a:lnTo>
                  <a:lnTo>
                    <a:pt x="292" y="14064"/>
                  </a:lnTo>
                  <a:lnTo>
                    <a:pt x="244" y="15330"/>
                  </a:lnTo>
                  <a:lnTo>
                    <a:pt x="171" y="16595"/>
                  </a:lnTo>
                  <a:lnTo>
                    <a:pt x="73" y="17519"/>
                  </a:lnTo>
                  <a:lnTo>
                    <a:pt x="49" y="17982"/>
                  </a:lnTo>
                  <a:lnTo>
                    <a:pt x="0" y="18444"/>
                  </a:lnTo>
                  <a:lnTo>
                    <a:pt x="0" y="18931"/>
                  </a:lnTo>
                  <a:lnTo>
                    <a:pt x="25" y="19393"/>
                  </a:lnTo>
                  <a:lnTo>
                    <a:pt x="98" y="19831"/>
                  </a:lnTo>
                  <a:lnTo>
                    <a:pt x="146" y="20050"/>
                  </a:lnTo>
                  <a:lnTo>
                    <a:pt x="219" y="20269"/>
                  </a:lnTo>
                  <a:lnTo>
                    <a:pt x="292" y="20366"/>
                  </a:lnTo>
                  <a:lnTo>
                    <a:pt x="365" y="20415"/>
                  </a:lnTo>
                  <a:lnTo>
                    <a:pt x="463" y="20439"/>
                  </a:lnTo>
                  <a:lnTo>
                    <a:pt x="560" y="20415"/>
                  </a:lnTo>
                  <a:lnTo>
                    <a:pt x="584" y="20512"/>
                  </a:lnTo>
                  <a:lnTo>
                    <a:pt x="633" y="20610"/>
                  </a:lnTo>
                  <a:lnTo>
                    <a:pt x="706" y="20658"/>
                  </a:lnTo>
                  <a:lnTo>
                    <a:pt x="803" y="20731"/>
                  </a:lnTo>
                  <a:lnTo>
                    <a:pt x="1047" y="20804"/>
                  </a:lnTo>
                  <a:lnTo>
                    <a:pt x="1339" y="20853"/>
                  </a:lnTo>
                  <a:lnTo>
                    <a:pt x="1631" y="20877"/>
                  </a:lnTo>
                  <a:lnTo>
                    <a:pt x="1923" y="20877"/>
                  </a:lnTo>
                  <a:lnTo>
                    <a:pt x="2312" y="20853"/>
                  </a:lnTo>
                  <a:lnTo>
                    <a:pt x="3188" y="20829"/>
                  </a:lnTo>
                  <a:lnTo>
                    <a:pt x="4064" y="20780"/>
                  </a:lnTo>
                  <a:lnTo>
                    <a:pt x="5792" y="20683"/>
                  </a:lnTo>
                  <a:lnTo>
                    <a:pt x="7057" y="20634"/>
                  </a:lnTo>
                  <a:lnTo>
                    <a:pt x="8346" y="20585"/>
                  </a:lnTo>
                  <a:lnTo>
                    <a:pt x="9612" y="20585"/>
                  </a:lnTo>
                  <a:lnTo>
                    <a:pt x="10901" y="20610"/>
                  </a:lnTo>
                  <a:lnTo>
                    <a:pt x="12240" y="20634"/>
                  </a:lnTo>
                  <a:lnTo>
                    <a:pt x="12337" y="20658"/>
                  </a:lnTo>
                  <a:lnTo>
                    <a:pt x="12434" y="20658"/>
                  </a:lnTo>
                  <a:lnTo>
                    <a:pt x="12483" y="20634"/>
                  </a:lnTo>
                  <a:lnTo>
                    <a:pt x="13262" y="20634"/>
                  </a:lnTo>
                  <a:lnTo>
                    <a:pt x="14065" y="20585"/>
                  </a:lnTo>
                  <a:lnTo>
                    <a:pt x="14843" y="20512"/>
                  </a:lnTo>
                  <a:lnTo>
                    <a:pt x="15622" y="20391"/>
                  </a:lnTo>
                  <a:lnTo>
                    <a:pt x="15695" y="20366"/>
                  </a:lnTo>
                  <a:lnTo>
                    <a:pt x="15743" y="20342"/>
                  </a:lnTo>
                  <a:lnTo>
                    <a:pt x="15865" y="20318"/>
                  </a:lnTo>
                  <a:lnTo>
                    <a:pt x="15962" y="20269"/>
                  </a:lnTo>
                  <a:lnTo>
                    <a:pt x="16035" y="20172"/>
                  </a:lnTo>
                  <a:lnTo>
                    <a:pt x="16035" y="20123"/>
                  </a:lnTo>
                  <a:lnTo>
                    <a:pt x="16035" y="20050"/>
                  </a:lnTo>
                  <a:lnTo>
                    <a:pt x="16011" y="19807"/>
                  </a:lnTo>
                  <a:lnTo>
                    <a:pt x="15987" y="19563"/>
                  </a:lnTo>
                  <a:lnTo>
                    <a:pt x="15938" y="19320"/>
                  </a:lnTo>
                  <a:lnTo>
                    <a:pt x="15938" y="19077"/>
                  </a:lnTo>
                  <a:lnTo>
                    <a:pt x="16425" y="19028"/>
                  </a:lnTo>
                  <a:lnTo>
                    <a:pt x="16522" y="18979"/>
                  </a:lnTo>
                  <a:lnTo>
                    <a:pt x="16619" y="18906"/>
                  </a:lnTo>
                  <a:lnTo>
                    <a:pt x="16668" y="18833"/>
                  </a:lnTo>
                  <a:lnTo>
                    <a:pt x="16717" y="18760"/>
                  </a:lnTo>
                  <a:lnTo>
                    <a:pt x="16790" y="18347"/>
                  </a:lnTo>
                  <a:lnTo>
                    <a:pt x="16838" y="17933"/>
                  </a:lnTo>
                  <a:lnTo>
                    <a:pt x="16863" y="17519"/>
                  </a:lnTo>
                  <a:lnTo>
                    <a:pt x="16863" y="17106"/>
                  </a:lnTo>
                  <a:lnTo>
                    <a:pt x="16863" y="16254"/>
                  </a:lnTo>
                  <a:lnTo>
                    <a:pt x="16863" y="15427"/>
                  </a:lnTo>
                  <a:lnTo>
                    <a:pt x="16838" y="14429"/>
                  </a:lnTo>
                  <a:lnTo>
                    <a:pt x="16838" y="13432"/>
                  </a:lnTo>
                  <a:lnTo>
                    <a:pt x="16765" y="11412"/>
                  </a:lnTo>
                  <a:lnTo>
                    <a:pt x="16765" y="10414"/>
                  </a:lnTo>
                  <a:lnTo>
                    <a:pt x="16765" y="9417"/>
                  </a:lnTo>
                  <a:lnTo>
                    <a:pt x="16814" y="7422"/>
                  </a:lnTo>
                  <a:lnTo>
                    <a:pt x="16814" y="6473"/>
                  </a:lnTo>
                  <a:lnTo>
                    <a:pt x="16838" y="5499"/>
                  </a:lnTo>
                  <a:lnTo>
                    <a:pt x="16814" y="5013"/>
                  </a:lnTo>
                  <a:lnTo>
                    <a:pt x="16765" y="4550"/>
                  </a:lnTo>
                  <a:lnTo>
                    <a:pt x="16717" y="4064"/>
                  </a:lnTo>
                  <a:lnTo>
                    <a:pt x="16619" y="3601"/>
                  </a:lnTo>
                  <a:lnTo>
                    <a:pt x="16595" y="3553"/>
                  </a:lnTo>
                  <a:lnTo>
                    <a:pt x="16522" y="3504"/>
                  </a:lnTo>
                  <a:lnTo>
                    <a:pt x="16425" y="3334"/>
                  </a:lnTo>
                  <a:lnTo>
                    <a:pt x="16303" y="3188"/>
                  </a:lnTo>
                  <a:lnTo>
                    <a:pt x="16060" y="2896"/>
                  </a:lnTo>
                  <a:lnTo>
                    <a:pt x="15792" y="2604"/>
                  </a:lnTo>
                  <a:lnTo>
                    <a:pt x="15524" y="2336"/>
                  </a:lnTo>
                  <a:lnTo>
                    <a:pt x="14989" y="1801"/>
                  </a:lnTo>
                  <a:lnTo>
                    <a:pt x="14503" y="1338"/>
                  </a:lnTo>
                  <a:lnTo>
                    <a:pt x="14259" y="1119"/>
                  </a:lnTo>
                  <a:lnTo>
                    <a:pt x="14016" y="901"/>
                  </a:lnTo>
                  <a:lnTo>
                    <a:pt x="13700" y="633"/>
                  </a:lnTo>
                  <a:lnTo>
                    <a:pt x="13554" y="487"/>
                  </a:lnTo>
                  <a:lnTo>
                    <a:pt x="13383" y="390"/>
                  </a:lnTo>
                  <a:lnTo>
                    <a:pt x="13335" y="317"/>
                  </a:lnTo>
                  <a:lnTo>
                    <a:pt x="13310" y="292"/>
                  </a:lnTo>
                  <a:lnTo>
                    <a:pt x="13237" y="268"/>
                  </a:lnTo>
                  <a:lnTo>
                    <a:pt x="13164" y="244"/>
                  </a:lnTo>
                  <a:lnTo>
                    <a:pt x="9904" y="73"/>
                  </a:lnTo>
                  <a:lnTo>
                    <a:pt x="8273" y="25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30120" y="2791683"/>
              <a:ext cx="2042080" cy="2431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Cung</a:t>
              </a:r>
              <a:r>
                <a:rPr lang="en-US" sz="21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cấp</a:t>
              </a:r>
              <a:r>
                <a:rPr lang="en-US" sz="21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danh</a:t>
              </a:r>
              <a:r>
                <a:rPr lang="en-US" sz="21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mục</a:t>
              </a:r>
              <a:r>
                <a:rPr lang="en-US" sz="21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sách</a:t>
              </a:r>
              <a:r>
                <a:rPr lang="en-US" sz="21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mua</a:t>
              </a:r>
              <a:r>
                <a:rPr lang="en-US" sz="21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trên</a:t>
              </a:r>
              <a:r>
                <a:rPr lang="en-US" sz="21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thi</a:t>
              </a:r>
              <a:r>
                <a:rPr lang="en-US" sz="21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̣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trường</a:t>
              </a:r>
              <a:r>
                <a:rPr lang="en-US" sz="21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của</a:t>
              </a:r>
              <a:r>
                <a:rPr lang="en-US" sz="21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RtR</a:t>
              </a:r>
              <a:endPara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2100" dirty="0" err="1" smtClean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Cung</a:t>
              </a:r>
              <a:r>
                <a:rPr lang="en-US" sz="2100" dirty="0" smtClean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cấp</a:t>
              </a:r>
              <a:r>
                <a:rPr lang="en-US" sz="21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Sách</a:t>
              </a:r>
              <a:r>
                <a:rPr lang="en-US" sz="21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mua</a:t>
              </a:r>
              <a:r>
                <a:rPr lang="en-US" sz="21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va</a:t>
              </a:r>
              <a:r>
                <a:rPr lang="en-US" sz="21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̀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sách</a:t>
              </a:r>
              <a:r>
                <a:rPr lang="en-US" sz="21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do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RtR</a:t>
              </a:r>
              <a:r>
                <a:rPr lang="en-US" sz="21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xuất</a:t>
              </a:r>
              <a:r>
                <a:rPr lang="en-US" sz="2100" dirty="0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100" dirty="0" err="1">
                  <a:solidFill>
                    <a:srgbClr val="007AA4"/>
                  </a:solidFill>
                  <a:latin typeface="Calibri Light" panose="020F0302020204030204" pitchFamily="34" charset="0"/>
                  <a:ea typeface="Tahoma" panose="020B0604030504040204" pitchFamily="34" charset="0"/>
                  <a:cs typeface="Calibri Light" panose="020F0302020204030204" pitchFamily="34" charset="0"/>
                </a:rPr>
                <a:t>bản</a:t>
              </a:r>
              <a:endPara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6" name="Shape 736"/>
          <p:cNvSpPr/>
          <p:nvPr/>
        </p:nvSpPr>
        <p:spPr>
          <a:xfrm>
            <a:off x="6610224" y="2590800"/>
            <a:ext cx="2406776" cy="2997200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35220" y="2702783"/>
            <a:ext cx="2042080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Cung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cấp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tài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liệu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hướng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dẫn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(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Hướng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dẫn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thiết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lập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va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̀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quản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ly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́…)</a:t>
            </a:r>
          </a:p>
          <a:p>
            <a:pPr>
              <a:spcBef>
                <a:spcPts val="600"/>
              </a:spcBef>
            </a:pPr>
            <a:r>
              <a:rPr lang="en-US" sz="2100" dirty="0" err="1" smtClean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Hô</a:t>
            </a:r>
            <a:r>
              <a:rPr lang="en-US" sz="2100" dirty="0" smtClean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̃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trơ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̣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toàn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phần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cho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các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khóa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tập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huấn</a:t>
            </a:r>
            <a:endParaRPr lang="en-US" sz="2100" dirty="0">
              <a:solidFill>
                <a:srgbClr val="007AA4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Shape 736"/>
          <p:cNvSpPr/>
          <p:nvPr/>
        </p:nvSpPr>
        <p:spPr>
          <a:xfrm>
            <a:off x="9518524" y="2616200"/>
            <a:ext cx="2406776" cy="2997200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743520" y="3032983"/>
            <a:ext cx="199128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Hô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̃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trơ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̣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toàn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phần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cơ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sơ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̉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vật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chất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thư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viện</a:t>
            </a:r>
            <a:endParaRPr lang="en-US" sz="2100" dirty="0">
              <a:solidFill>
                <a:srgbClr val="007AA4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100" dirty="0" err="1" smtClean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Hô</a:t>
            </a:r>
            <a:r>
              <a:rPr lang="en-US" sz="2100" dirty="0" smtClean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̃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trơ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̣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va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̀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giám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sát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định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ky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̀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hàng</a:t>
            </a:r>
            <a:r>
              <a:rPr lang="en-US" sz="21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1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tháng</a:t>
            </a:r>
            <a:endParaRPr lang="en-US" sz="2100" dirty="0">
              <a:solidFill>
                <a:srgbClr val="007AA4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0" name="Shape 642"/>
          <p:cNvCxnSpPr/>
          <p:nvPr/>
        </p:nvCxnSpPr>
        <p:spPr>
          <a:xfrm flipH="1">
            <a:off x="5613400" y="1625600"/>
            <a:ext cx="2141468" cy="1333500"/>
          </a:xfrm>
          <a:prstGeom prst="straightConnector1">
            <a:avLst/>
          </a:prstGeom>
          <a:noFill/>
          <a:ln w="19050" cap="flat" cmpd="sng">
            <a:solidFill>
              <a:srgbClr val="FAA74A"/>
            </a:solidFill>
            <a:prstDash val="solid"/>
            <a:round/>
            <a:headEnd type="oval" w="lg" len="lg"/>
            <a:tailEnd type="diamond" w="lg" len="lg"/>
          </a:ln>
        </p:spPr>
      </p:cxnSp>
      <p:cxnSp>
        <p:nvCxnSpPr>
          <p:cNvPr id="31" name="Shape 642"/>
          <p:cNvCxnSpPr/>
          <p:nvPr/>
        </p:nvCxnSpPr>
        <p:spPr>
          <a:xfrm>
            <a:off x="7754867" y="1625600"/>
            <a:ext cx="881133" cy="1333500"/>
          </a:xfrm>
          <a:prstGeom prst="straightConnector1">
            <a:avLst/>
          </a:prstGeom>
          <a:noFill/>
          <a:ln w="19050" cap="flat" cmpd="sng">
            <a:solidFill>
              <a:srgbClr val="FAA74A"/>
            </a:solidFill>
            <a:prstDash val="solid"/>
            <a:round/>
            <a:headEnd type="oval" w="lg" len="lg"/>
            <a:tailEnd type="diamond" w="lg" len="lg"/>
          </a:ln>
        </p:spPr>
      </p:cxnSp>
      <p:cxnSp>
        <p:nvCxnSpPr>
          <p:cNvPr id="32" name="Shape 642"/>
          <p:cNvCxnSpPr/>
          <p:nvPr/>
        </p:nvCxnSpPr>
        <p:spPr>
          <a:xfrm>
            <a:off x="7754867" y="1625600"/>
            <a:ext cx="3802133" cy="1358900"/>
          </a:xfrm>
          <a:prstGeom prst="straightConnector1">
            <a:avLst/>
          </a:prstGeom>
          <a:noFill/>
          <a:ln w="19050" cap="flat" cmpd="sng">
            <a:solidFill>
              <a:srgbClr val="FAA74A"/>
            </a:solidFill>
            <a:prstDash val="solid"/>
            <a:round/>
            <a:headEnd type="oval" w="lg" len="lg"/>
            <a:tailEnd type="diamond" w="lg" len="lg"/>
          </a:ln>
        </p:spPr>
      </p:cxnSp>
      <p:sp>
        <p:nvSpPr>
          <p:cNvPr id="33" name="Shape 523"/>
          <p:cNvSpPr txBox="1"/>
          <p:nvPr/>
        </p:nvSpPr>
        <p:spPr>
          <a:xfrm>
            <a:off x="381000" y="1524000"/>
            <a:ext cx="2209800" cy="2438400"/>
          </a:xfrm>
          <a:prstGeom prst="rect">
            <a:avLst/>
          </a:prstGeom>
          <a:solidFill>
            <a:srgbClr val="5F564E">
              <a:alpha val="9804"/>
            </a:srgb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Những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trường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gặp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kho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́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khăn</a:t>
            </a:r>
            <a:endParaRPr lang="en-US" sz="2400" dirty="0">
              <a:solidFill>
                <a:srgbClr val="007AA4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400" dirty="0" err="1" smtClean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Thực</a:t>
            </a:r>
            <a:r>
              <a:rPr lang="en-US" sz="2400" dirty="0" smtClean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hiện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với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gói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hô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̃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trơ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̣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toàn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phần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tư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̀ </a:t>
            </a:r>
            <a:r>
              <a:rPr lang="en-US" sz="24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RtR</a:t>
            </a:r>
            <a:r>
              <a:rPr lang="en-US" sz="24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endParaRPr lang="en" sz="2400" dirty="0">
              <a:solidFill>
                <a:schemeClr val="accent4">
                  <a:lumMod val="75000"/>
                </a:schemeClr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12474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701" y="0"/>
            <a:ext cx="1253928" cy="83363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6933" y="1295400"/>
            <a:ext cx="4432126" cy="337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29029"/>
            <a:ext cx="9144000" cy="1113971"/>
          </a:xfrm>
          <a:prstGeom prst="rect">
            <a:avLst/>
          </a:prstGeom>
        </p:spPr>
        <p:txBody>
          <a:bodyPr anchor="ctr"/>
          <a:lstStyle>
            <a:lvl1pPr marL="1905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-"/>
              <a:defRPr>
                <a:solidFill>
                  <a:srgbClr val="FFFFFF"/>
                </a:solidFill>
                <a:latin typeface="+mn-lt"/>
              </a:defRPr>
            </a:lvl2pPr>
            <a:lvl3pPr marL="561975" indent="-17938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-"/>
              <a:defRPr>
                <a:solidFill>
                  <a:srgbClr val="FFFFFF"/>
                </a:solidFill>
                <a:latin typeface="+mn-lt"/>
              </a:defRPr>
            </a:lvl3pPr>
            <a:lvl4pPr marL="752475" indent="-1889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-"/>
              <a:defRPr>
                <a:solidFill>
                  <a:srgbClr val="FFFFFF"/>
                </a:solidFill>
                <a:latin typeface="+mn-lt"/>
              </a:defRPr>
            </a:lvl4pPr>
            <a:lvl5pPr marL="9620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5pPr>
            <a:lvl6pPr marL="14192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6pPr>
            <a:lvl7pPr marL="18764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7pPr>
            <a:lvl8pPr marL="23336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8pPr>
            <a:lvl9pPr marL="27908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800" kern="0" dirty="0" smtClean="0">
                <a:solidFill>
                  <a:srgbClr val="007A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CÁC TRƯỜNG </a:t>
            </a:r>
            <a:endParaRPr lang="en-US" sz="2800" kern="0" dirty="0" smtClean="0">
              <a:solidFill>
                <a:srgbClr val="007AA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en-US" sz="2800" kern="0" dirty="0" smtClean="0">
                <a:solidFill>
                  <a:srgbClr val="007A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CHƯA </a:t>
            </a:r>
            <a:r>
              <a:rPr lang="en-US" sz="2800" kern="0" dirty="0" smtClean="0">
                <a:solidFill>
                  <a:srgbClr val="007A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ĐỦ ĐIỀU KIỆN</a:t>
            </a:r>
            <a:endParaRPr lang="en-US" sz="2800" kern="0" dirty="0">
              <a:solidFill>
                <a:srgbClr val="007AA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hape 523"/>
          <p:cNvSpPr txBox="1"/>
          <p:nvPr/>
        </p:nvSpPr>
        <p:spPr>
          <a:xfrm>
            <a:off x="5943600" y="1371600"/>
            <a:ext cx="3810000" cy="472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457200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27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Những</a:t>
            </a:r>
            <a:r>
              <a:rPr lang="en-US" sz="27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7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trường</a:t>
            </a:r>
            <a:r>
              <a:rPr lang="en-US" sz="27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7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CHƯA ĐỦ ĐIỀU KIỆN</a:t>
            </a:r>
          </a:p>
          <a:p>
            <a:pPr>
              <a:spcBef>
                <a:spcPts val="600"/>
              </a:spcBef>
            </a:pPr>
            <a:endParaRPr lang="en-US" sz="2700" dirty="0">
              <a:solidFill>
                <a:srgbClr val="007AA4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7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Cần</a:t>
            </a:r>
            <a:r>
              <a:rPr lang="en-US" sz="27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có </a:t>
            </a:r>
            <a:r>
              <a:rPr lang="en-US" sz="27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sư</a:t>
            </a:r>
            <a:r>
              <a:rPr lang="en-US" sz="27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̣ </a:t>
            </a:r>
            <a:r>
              <a:rPr lang="en-US" sz="27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hô</a:t>
            </a:r>
            <a:r>
              <a:rPr lang="en-US" sz="27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̃ </a:t>
            </a:r>
            <a:r>
              <a:rPr lang="en-US" sz="27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trơ</a:t>
            </a:r>
            <a:r>
              <a:rPr lang="en-US" sz="27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̣ </a:t>
            </a:r>
            <a:r>
              <a:rPr lang="en-US" sz="27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tư</a:t>
            </a:r>
            <a:r>
              <a:rPr lang="en-US" sz="27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̀ </a:t>
            </a:r>
            <a:r>
              <a:rPr lang="en-US" sz="27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Phòng</a:t>
            </a:r>
            <a:r>
              <a:rPr lang="en-US" sz="27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GD&amp;ĐT, </a:t>
            </a:r>
            <a:r>
              <a:rPr lang="en-US" sz="27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Sơ</a:t>
            </a:r>
            <a:r>
              <a:rPr lang="en-US" sz="27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̉ GD&amp;ĐT </a:t>
            </a:r>
            <a:r>
              <a:rPr lang="en-US" sz="27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va</a:t>
            </a:r>
            <a:r>
              <a:rPr lang="en-US" sz="27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̀ ĐỊA PHƯƠNG </a:t>
            </a:r>
            <a:r>
              <a:rPr lang="en-US" sz="27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đê</a:t>
            </a:r>
            <a:r>
              <a:rPr lang="en-US" sz="27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̉ </a:t>
            </a:r>
            <a:r>
              <a:rPr lang="en-US" sz="2700" dirty="0" err="1" smtClean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những</a:t>
            </a:r>
            <a:r>
              <a:rPr lang="en-US" sz="2700" dirty="0" smtClean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700" dirty="0" err="1" smtClean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trường</a:t>
            </a:r>
            <a:r>
              <a:rPr lang="en-US" sz="2700" dirty="0" smtClean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700" dirty="0" err="1" smtClean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này</a:t>
            </a:r>
            <a:r>
              <a:rPr lang="en-US" sz="2700" dirty="0" smtClean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có </a:t>
            </a:r>
            <a:r>
              <a:rPr lang="en-US" sz="2700" dirty="0" err="1" smtClean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thê</a:t>
            </a:r>
            <a:r>
              <a:rPr lang="en-US" sz="2700" dirty="0" smtClean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̉ </a:t>
            </a:r>
          </a:p>
          <a:p>
            <a:pPr>
              <a:spcBef>
                <a:spcPts val="600"/>
              </a:spcBef>
            </a:pPr>
            <a:r>
              <a:rPr lang="en-US" sz="2700" dirty="0" err="1" smtClean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tham</a:t>
            </a:r>
            <a:r>
              <a:rPr lang="en-US" sz="2700" dirty="0" smtClean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7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gia</a:t>
            </a:r>
            <a:r>
              <a:rPr lang="en-US" sz="27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7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Chương</a:t>
            </a:r>
            <a:r>
              <a:rPr lang="en-US" sz="27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7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trình</a:t>
            </a:r>
            <a:r>
              <a:rPr lang="en-US" sz="27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7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Thư</a:t>
            </a:r>
            <a:r>
              <a:rPr lang="en-US" sz="27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7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viện</a:t>
            </a:r>
            <a:r>
              <a:rPr lang="en-US" sz="27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7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thân</a:t>
            </a:r>
            <a:r>
              <a:rPr lang="en-US" sz="2700" dirty="0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700" dirty="0" err="1">
                <a:solidFill>
                  <a:srgbClr val="007AA4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thiện</a:t>
            </a:r>
            <a:endParaRPr lang="en-US" sz="2700" dirty="0">
              <a:solidFill>
                <a:srgbClr val="007AA4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Shape 736"/>
          <p:cNvSpPr/>
          <p:nvPr/>
        </p:nvSpPr>
        <p:spPr>
          <a:xfrm>
            <a:off x="5562600" y="685800"/>
            <a:ext cx="4572000" cy="5943600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701" y="0"/>
            <a:ext cx="1253928" cy="83363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2657" y="685800"/>
            <a:ext cx="4432126" cy="337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29029"/>
            <a:ext cx="9144000" cy="580571"/>
          </a:xfrm>
          <a:prstGeom prst="rect">
            <a:avLst/>
          </a:prstGeom>
        </p:spPr>
        <p:txBody>
          <a:bodyPr anchor="ctr"/>
          <a:lstStyle>
            <a:lvl1pPr marL="1905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-"/>
              <a:defRPr>
                <a:solidFill>
                  <a:srgbClr val="FFFFFF"/>
                </a:solidFill>
                <a:latin typeface="+mn-lt"/>
              </a:defRPr>
            </a:lvl2pPr>
            <a:lvl3pPr marL="561975" indent="-17938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-"/>
              <a:defRPr>
                <a:solidFill>
                  <a:srgbClr val="FFFFFF"/>
                </a:solidFill>
                <a:latin typeface="+mn-lt"/>
              </a:defRPr>
            </a:lvl3pPr>
            <a:lvl4pPr marL="752475" indent="-18891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-"/>
              <a:defRPr>
                <a:solidFill>
                  <a:srgbClr val="FFFFFF"/>
                </a:solidFill>
                <a:latin typeface="+mn-lt"/>
              </a:defRPr>
            </a:lvl4pPr>
            <a:lvl5pPr marL="9620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5pPr>
            <a:lvl6pPr marL="14192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6pPr>
            <a:lvl7pPr marL="18764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7pPr>
            <a:lvl8pPr marL="23336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8pPr>
            <a:lvl9pPr marL="27908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rgbClr val="FFFFFF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800" kern="0" dirty="0" smtClean="0">
                <a:solidFill>
                  <a:srgbClr val="007A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 CẢM ƠN</a:t>
            </a:r>
            <a:endParaRPr lang="en-US" sz="2800" kern="0" dirty="0">
              <a:solidFill>
                <a:srgbClr val="007AA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838200"/>
            <a:ext cx="8991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3016</TotalTime>
  <Words>409</Words>
  <Application>Microsoft Office PowerPoint</Application>
  <PresentationFormat>Widescreen</PresentationFormat>
  <Paragraphs>75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Dosis</vt:lpstr>
      <vt:lpstr>Segoe Print</vt:lpstr>
      <vt:lpstr>Sniglet</vt:lpstr>
      <vt:lpstr>Tahoma</vt:lpstr>
      <vt:lpstr>Wingdings</vt:lpstr>
      <vt:lpstr>Office Theme</vt:lpstr>
      <vt:lpstr>NHỮNG HÌNH THỨC TRIỂN KHAI MÔ HÌNH THƯ VIỆN thân thiện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SkyBlue</dc:creator>
  <cp:lastModifiedBy>Linh Truong</cp:lastModifiedBy>
  <cp:revision>140</cp:revision>
  <dcterms:created xsi:type="dcterms:W3CDTF">2017-10-05T03:54:40Z</dcterms:created>
  <dcterms:modified xsi:type="dcterms:W3CDTF">2018-06-27T09:33:10Z</dcterms:modified>
</cp:coreProperties>
</file>